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1" r:id="rId1"/>
  </p:sldMasterIdLst>
  <p:sldIdLst>
    <p:sldId id="256" r:id="rId2"/>
    <p:sldId id="257" r:id="rId3"/>
    <p:sldId id="267" r:id="rId4"/>
    <p:sldId id="268" r:id="rId5"/>
    <p:sldId id="269" r:id="rId6"/>
    <p:sldId id="263" r:id="rId7"/>
    <p:sldId id="273" r:id="rId8"/>
    <p:sldId id="270" r:id="rId9"/>
    <p:sldId id="275" r:id="rId10"/>
    <p:sldId id="272" r:id="rId11"/>
    <p:sldId id="274" r:id="rId12"/>
    <p:sldId id="271" r:id="rId13"/>
    <p:sldId id="276" r:id="rId14"/>
    <p:sldId id="277" r:id="rId15"/>
    <p:sldId id="266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>
      <p:cViewPr>
        <p:scale>
          <a:sx n="93" d="100"/>
          <a:sy n="93" d="100"/>
        </p:scale>
        <p:origin x="0" y="0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presProps" Target="presProps.xml"  /><Relationship Id="rId18" Type="http://schemas.openxmlformats.org/officeDocument/2006/relationships/viewProps" Target="viewProps.xml"  /><Relationship Id="rId19" Type="http://schemas.openxmlformats.org/officeDocument/2006/relationships/theme" Target="theme/theme1.xml"  /><Relationship Id="rId2" Type="http://schemas.openxmlformats.org/officeDocument/2006/relationships/slide" Target="slides/slide1.xml"  /><Relationship Id="rId20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슬라이드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각 삼각형 28"/>
          <p:cNvSpPr/>
          <p:nvPr/>
        </p:nvSpPr>
        <p:spPr>
          <a:xfrm flipV="1">
            <a:off x="0" y="0"/>
            <a:ext cx="6197599" cy="3582988"/>
          </a:xfrm>
          <a:prstGeom prst="rtTriangle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77000">
                <a:schemeClr val="accent1">
                  <a:lumMod val="60000"/>
                  <a:lumOff val="40000"/>
                  <a:alpha val="62000"/>
                </a:schemeClr>
              </a:gs>
              <a:gs pos="100000">
                <a:schemeClr val="accent1"/>
              </a:gs>
            </a:gsLst>
            <a:lin ang="7800000" scaled="0"/>
          </a:gradFill>
          <a:ln w="9525">
            <a:noFill/>
            <a:round/>
          </a:ln>
        </p:spPr>
        <p:txBody>
          <a:bodyPr anchor="ctr"/>
          <a:lstStyle/>
          <a:p>
            <a:pPr lvl="0" algn="ctr">
              <a:defRPr lang="ko-KR" altLang="en-US"/>
            </a:pPr>
            <a:endParaRPr lang="en-US" altLang="ko-KR"/>
          </a:p>
        </p:txBody>
      </p:sp>
      <p:grpSp>
        <p:nvGrpSpPr>
          <p:cNvPr id="4" name="그룹 3"/>
          <p:cNvGrpSpPr/>
          <p:nvPr/>
        </p:nvGrpSpPr>
        <p:grpSpPr>
          <a:xfrm rot="20467452" flipV="1">
            <a:off x="1447940" y="26995"/>
            <a:ext cx="5786035" cy="5478937"/>
            <a:chOff x="1214414" y="0"/>
            <a:chExt cx="7289840" cy="6858000"/>
          </a:xfrm>
        </p:grpSpPr>
        <p:sp>
          <p:nvSpPr>
            <p:cNvPr id="31" name="타원 30"/>
            <p:cNvSpPr/>
            <p:nvPr/>
          </p:nvSpPr>
          <p:spPr>
            <a:xfrm>
              <a:off x="1820834" y="5035552"/>
              <a:ext cx="1438308" cy="143830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32" name="타원 31"/>
            <p:cNvSpPr/>
            <p:nvPr/>
          </p:nvSpPr>
          <p:spPr>
            <a:xfrm>
              <a:off x="3500430" y="5214950"/>
              <a:ext cx="860420" cy="86042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35" name="타원 34"/>
            <p:cNvSpPr/>
            <p:nvPr/>
          </p:nvSpPr>
          <p:spPr>
            <a:xfrm>
              <a:off x="3205150" y="4133852"/>
              <a:ext cx="593724" cy="59372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36" name="타원 35"/>
            <p:cNvSpPr/>
            <p:nvPr/>
          </p:nvSpPr>
          <p:spPr>
            <a:xfrm>
              <a:off x="2143108" y="4572008"/>
              <a:ext cx="377828" cy="377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37" name="타원 36"/>
            <p:cNvSpPr/>
            <p:nvPr/>
          </p:nvSpPr>
          <p:spPr>
            <a:xfrm>
              <a:off x="4286248" y="3857628"/>
              <a:ext cx="381000" cy="381000"/>
            </a:xfrm>
            <a:prstGeom prst="ellipse">
              <a:avLst/>
            </a:prstGeom>
            <a:solidFill>
              <a:schemeClr val="accent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38" name="타원 37"/>
            <p:cNvSpPr/>
            <p:nvPr/>
          </p:nvSpPr>
          <p:spPr>
            <a:xfrm>
              <a:off x="5578508" y="3105148"/>
              <a:ext cx="565128" cy="56512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39" name="타원 38"/>
            <p:cNvSpPr/>
            <p:nvPr/>
          </p:nvSpPr>
          <p:spPr>
            <a:xfrm>
              <a:off x="2643174" y="4500570"/>
              <a:ext cx="514352" cy="514352"/>
            </a:xfrm>
            <a:prstGeom prst="ellipse">
              <a:avLst/>
            </a:prstGeom>
            <a:solidFill>
              <a:schemeClr val="accent2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40" name="타원 39"/>
            <p:cNvSpPr/>
            <p:nvPr/>
          </p:nvSpPr>
          <p:spPr>
            <a:xfrm>
              <a:off x="3500430" y="3786190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42" name="타원 41"/>
            <p:cNvSpPr/>
            <p:nvPr/>
          </p:nvSpPr>
          <p:spPr>
            <a:xfrm>
              <a:off x="6286512" y="2786058"/>
              <a:ext cx="1193816" cy="1193816"/>
            </a:xfrm>
            <a:prstGeom prst="ellipse">
              <a:avLst/>
            </a:prstGeom>
            <a:solidFill>
              <a:schemeClr val="tx2">
                <a:lumMod val="75000"/>
                <a:lumOff val="25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43" name="타원 42"/>
            <p:cNvSpPr/>
            <p:nvPr/>
          </p:nvSpPr>
          <p:spPr>
            <a:xfrm>
              <a:off x="5643570" y="2143116"/>
              <a:ext cx="860420" cy="86042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44" name="타원 43"/>
            <p:cNvSpPr/>
            <p:nvPr/>
          </p:nvSpPr>
          <p:spPr>
            <a:xfrm>
              <a:off x="5072066" y="2928934"/>
              <a:ext cx="250828" cy="250828"/>
            </a:xfrm>
            <a:prstGeom prst="ellipse">
              <a:avLst/>
            </a:prstGeom>
            <a:solidFill>
              <a:schemeClr val="accent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45" name="타원 44"/>
            <p:cNvSpPr/>
            <p:nvPr/>
          </p:nvSpPr>
          <p:spPr>
            <a:xfrm>
              <a:off x="6072198" y="3643314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46" name="타원 45"/>
            <p:cNvSpPr/>
            <p:nvPr/>
          </p:nvSpPr>
          <p:spPr>
            <a:xfrm>
              <a:off x="5357818" y="3643314"/>
              <a:ext cx="381000" cy="381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47" name="타원 46"/>
            <p:cNvSpPr/>
            <p:nvPr/>
          </p:nvSpPr>
          <p:spPr>
            <a:xfrm>
              <a:off x="5000628" y="3643314"/>
              <a:ext cx="250828" cy="250828"/>
            </a:xfrm>
            <a:prstGeom prst="ellipse">
              <a:avLst/>
            </a:prstGeom>
            <a:solidFill>
              <a:schemeClr val="bg2">
                <a:lumMod val="40000"/>
                <a:lumOff val="6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48" name="타원 47"/>
            <p:cNvSpPr/>
            <p:nvPr/>
          </p:nvSpPr>
          <p:spPr>
            <a:xfrm>
              <a:off x="3857620" y="4286256"/>
              <a:ext cx="676284" cy="676284"/>
            </a:xfrm>
            <a:prstGeom prst="ellipse">
              <a:avLst/>
            </a:prstGeom>
            <a:solidFill>
              <a:schemeClr val="accent2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49" name="타원 48"/>
            <p:cNvSpPr/>
            <p:nvPr/>
          </p:nvSpPr>
          <p:spPr>
            <a:xfrm>
              <a:off x="3214678" y="4857760"/>
              <a:ext cx="250828" cy="25082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50" name="타원 49"/>
            <p:cNvSpPr/>
            <p:nvPr/>
          </p:nvSpPr>
          <p:spPr>
            <a:xfrm>
              <a:off x="3143240" y="6215082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51" name="타원 50"/>
            <p:cNvSpPr/>
            <p:nvPr/>
          </p:nvSpPr>
          <p:spPr>
            <a:xfrm>
              <a:off x="6786578" y="1928802"/>
              <a:ext cx="676284" cy="676284"/>
            </a:xfrm>
            <a:prstGeom prst="ellipse">
              <a:avLst/>
            </a:prstGeom>
            <a:solidFill>
              <a:schemeClr val="accent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52" name="타원 51"/>
            <p:cNvSpPr/>
            <p:nvPr/>
          </p:nvSpPr>
          <p:spPr>
            <a:xfrm>
              <a:off x="7572396" y="2000240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53" name="타원 52"/>
            <p:cNvSpPr/>
            <p:nvPr/>
          </p:nvSpPr>
          <p:spPr>
            <a:xfrm>
              <a:off x="6935986" y="1216041"/>
              <a:ext cx="428596" cy="428597"/>
            </a:xfrm>
            <a:prstGeom prst="ellipse">
              <a:avLst/>
            </a:prstGeom>
            <a:solidFill>
              <a:schemeClr val="accent2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54" name="타원 53"/>
            <p:cNvSpPr/>
            <p:nvPr/>
          </p:nvSpPr>
          <p:spPr>
            <a:xfrm>
              <a:off x="7643834" y="1000108"/>
              <a:ext cx="860420" cy="86042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55" name="타원 54"/>
            <p:cNvSpPr/>
            <p:nvPr/>
          </p:nvSpPr>
          <p:spPr>
            <a:xfrm>
              <a:off x="7715272" y="714356"/>
              <a:ext cx="250828" cy="250828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56" name="타원 55"/>
            <p:cNvSpPr/>
            <p:nvPr/>
          </p:nvSpPr>
          <p:spPr>
            <a:xfrm>
              <a:off x="7286644" y="0"/>
              <a:ext cx="669860" cy="66986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57" name="타원 56"/>
            <p:cNvSpPr/>
            <p:nvPr/>
          </p:nvSpPr>
          <p:spPr>
            <a:xfrm>
              <a:off x="1214414" y="5072074"/>
              <a:ext cx="565128" cy="56512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58" name="타원 57"/>
            <p:cNvSpPr/>
            <p:nvPr/>
          </p:nvSpPr>
          <p:spPr>
            <a:xfrm>
              <a:off x="1285852" y="6000768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59" name="타원 58"/>
            <p:cNvSpPr/>
            <p:nvPr/>
          </p:nvSpPr>
          <p:spPr>
            <a:xfrm>
              <a:off x="1428728" y="6264276"/>
              <a:ext cx="593724" cy="59372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60" name="타원 59"/>
            <p:cNvSpPr/>
            <p:nvPr/>
          </p:nvSpPr>
          <p:spPr>
            <a:xfrm>
              <a:off x="8047062" y="47600"/>
              <a:ext cx="250828" cy="250828"/>
            </a:xfrm>
            <a:prstGeom prst="ellipse">
              <a:avLst/>
            </a:prstGeom>
            <a:solidFill>
              <a:schemeClr val="accent2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09599" y="3429000"/>
            <a:ext cx="9525066" cy="1074551"/>
          </a:xfrm>
        </p:spPr>
        <p:txBody>
          <a:bodyPr/>
          <a:lstStyle>
            <a:lvl1pPr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09599" y="4500569"/>
            <a:ext cx="8534399" cy="587697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1" name="날짜 개체 틀 40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C7C8F9AC-C743-4CF1-9CDC-5778D607EC85}" type="datetime1">
              <a:rPr lang="ko-KR" altLang="en-US"/>
              <a:pPr>
                <a:defRPr lang="ko-KR" altLang="en-US"/>
              </a:pPr>
              <a:t>2023-05-14</a:t>
            </a:fld>
            <a:endParaRPr lang="en-US" altLang="en-US"/>
          </a:p>
        </p:txBody>
      </p:sp>
      <p:sp>
        <p:nvSpPr>
          <p:cNvPr id="61" name="바닥글 개체 틀 60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2" name="슬라이드 번호 개체 틀 61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234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각 삼각형 8"/>
          <p:cNvSpPr/>
          <p:nvPr/>
        </p:nvSpPr>
        <p:spPr>
          <a:xfrm>
            <a:off x="0" y="2743200"/>
            <a:ext cx="7117490" cy="4114800"/>
          </a:xfrm>
          <a:prstGeom prst="rtTriangle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77000">
                <a:schemeClr val="accent1">
                  <a:lumMod val="60000"/>
                  <a:lumOff val="40000"/>
                  <a:alpha val="62000"/>
                </a:schemeClr>
              </a:gs>
              <a:gs pos="100000">
                <a:schemeClr val="accent1"/>
              </a:gs>
            </a:gsLst>
            <a:lin ang="7800000" scaled="0"/>
          </a:gradFill>
          <a:ln w="9525">
            <a:noFill/>
            <a:round/>
          </a:ln>
        </p:spPr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grpSp>
        <p:nvGrpSpPr>
          <p:cNvPr id="73" name="그룹 72"/>
          <p:cNvGrpSpPr/>
          <p:nvPr/>
        </p:nvGrpSpPr>
        <p:grpSpPr>
          <a:xfrm>
            <a:off x="2627756" y="32658"/>
            <a:ext cx="8611754" cy="6705600"/>
            <a:chOff x="2627756" y="32657"/>
            <a:chExt cx="8611754" cy="6705600"/>
          </a:xfrm>
        </p:grpSpPr>
        <p:grpSp>
          <p:nvGrpSpPr>
            <p:cNvPr id="72" name="그룹 71"/>
            <p:cNvGrpSpPr/>
            <p:nvPr/>
          </p:nvGrpSpPr>
          <p:grpSpPr>
            <a:xfrm>
              <a:off x="2627756" y="3734710"/>
              <a:ext cx="3410708" cy="3003547"/>
              <a:chOff x="2627756" y="3734710"/>
              <a:chExt cx="3410708" cy="3003547"/>
            </a:xfrm>
          </p:grpSpPr>
          <p:sp>
            <p:nvSpPr>
              <p:cNvPr id="41" name="타원 40"/>
              <p:cNvSpPr/>
              <p:nvPr/>
            </p:nvSpPr>
            <p:spPr>
              <a:xfrm>
                <a:off x="3226777" y="4956309"/>
                <a:ext cx="1420760" cy="1406345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  <a:alpha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42" name="타원 41"/>
              <p:cNvSpPr/>
              <p:nvPr/>
            </p:nvSpPr>
            <p:spPr>
              <a:xfrm>
                <a:off x="4885882" y="5131720"/>
                <a:ext cx="849922" cy="841299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43" name="타원 42"/>
              <p:cNvSpPr/>
              <p:nvPr/>
            </p:nvSpPr>
            <p:spPr>
              <a:xfrm>
                <a:off x="4594205" y="4074646"/>
                <a:ext cx="586480" cy="58053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  <a:alpha val="2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44" name="타원 43"/>
              <p:cNvSpPr/>
              <p:nvPr/>
            </p:nvSpPr>
            <p:spPr>
              <a:xfrm>
                <a:off x="3545119" y="4503066"/>
                <a:ext cx="373218" cy="369431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45" name="타원 44"/>
              <p:cNvSpPr/>
              <p:nvPr/>
            </p:nvSpPr>
            <p:spPr>
              <a:xfrm>
                <a:off x="5662112" y="3804560"/>
                <a:ext cx="376351" cy="372533"/>
              </a:xfrm>
              <a:prstGeom prst="ellipse">
                <a:avLst/>
              </a:prstGeom>
              <a:solidFill>
                <a:schemeClr val="accent2">
                  <a:alpha val="2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47" name="타원 46"/>
              <p:cNvSpPr/>
              <p:nvPr/>
            </p:nvSpPr>
            <p:spPr>
              <a:xfrm>
                <a:off x="4039084" y="4433215"/>
                <a:ext cx="508076" cy="502921"/>
              </a:xfrm>
              <a:prstGeom prst="ellipse">
                <a:avLst/>
              </a:prstGeom>
              <a:solidFill>
                <a:schemeClr val="accent2">
                  <a:alpha val="2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48" name="타원 47"/>
              <p:cNvSpPr/>
              <p:nvPr/>
            </p:nvSpPr>
            <p:spPr>
              <a:xfrm>
                <a:off x="4885882" y="3734710"/>
                <a:ext cx="247767" cy="24525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  <a:alpha val="4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55" name="타원 54"/>
              <p:cNvSpPr/>
              <p:nvPr/>
            </p:nvSpPr>
            <p:spPr>
              <a:xfrm>
                <a:off x="5238714" y="4223664"/>
                <a:ext cx="668033" cy="661255"/>
              </a:xfrm>
              <a:prstGeom prst="ellipse">
                <a:avLst/>
              </a:prstGeom>
              <a:solidFill>
                <a:schemeClr val="accent2"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56" name="타원 55"/>
              <p:cNvSpPr/>
              <p:nvPr/>
            </p:nvSpPr>
            <p:spPr>
              <a:xfrm>
                <a:off x="4603616" y="4782468"/>
                <a:ext cx="247767" cy="245254"/>
              </a:xfrm>
              <a:prstGeom prst="ellipse">
                <a:avLst/>
              </a:prstGeom>
              <a:solidFill>
                <a:schemeClr val="bg2">
                  <a:lumMod val="40000"/>
                  <a:lumOff val="60000"/>
                  <a:alpha val="8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57" name="타원 56"/>
              <p:cNvSpPr/>
              <p:nvPr/>
            </p:nvSpPr>
            <p:spPr>
              <a:xfrm>
                <a:off x="4533050" y="6109627"/>
                <a:ext cx="247767" cy="24525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64" name="타원 63"/>
              <p:cNvSpPr/>
              <p:nvPr/>
            </p:nvSpPr>
            <p:spPr>
              <a:xfrm>
                <a:off x="2627756" y="4992019"/>
                <a:ext cx="558233" cy="552569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  <a:alpha val="3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65" name="타원 64"/>
              <p:cNvSpPr/>
              <p:nvPr/>
            </p:nvSpPr>
            <p:spPr>
              <a:xfrm>
                <a:off x="2698322" y="5900076"/>
                <a:ext cx="247767" cy="24525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  <a:alpha val="7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66" name="타원 65"/>
              <p:cNvSpPr/>
              <p:nvPr/>
            </p:nvSpPr>
            <p:spPr>
              <a:xfrm>
                <a:off x="2839455" y="6157728"/>
                <a:ext cx="586480" cy="58053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</p:grpSp>
        <p:grpSp>
          <p:nvGrpSpPr>
            <p:cNvPr id="71" name="그룹 70"/>
            <p:cNvGrpSpPr/>
            <p:nvPr/>
          </p:nvGrpSpPr>
          <p:grpSpPr>
            <a:xfrm>
              <a:off x="7778629" y="32657"/>
              <a:ext cx="3460881" cy="3934884"/>
              <a:chOff x="7778630" y="32657"/>
              <a:chExt cx="3460881" cy="3934884"/>
            </a:xfrm>
          </p:grpSpPr>
          <p:sp>
            <p:nvSpPr>
              <p:cNvPr id="46" name="타원 45"/>
              <p:cNvSpPr/>
              <p:nvPr/>
            </p:nvSpPr>
            <p:spPr>
              <a:xfrm>
                <a:off x="8349460" y="3068802"/>
                <a:ext cx="558233" cy="552569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  <a:alpha val="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49" name="타원 48"/>
              <p:cNvSpPr/>
              <p:nvPr/>
            </p:nvSpPr>
            <p:spPr>
              <a:xfrm>
                <a:off x="9048826" y="2756803"/>
                <a:ext cx="1179251" cy="1167286"/>
              </a:xfrm>
              <a:prstGeom prst="ellipse">
                <a:avLst/>
              </a:prstGeom>
              <a:solidFill>
                <a:schemeClr val="tx2">
                  <a:lumMod val="75000"/>
                  <a:lumOff val="25000"/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8413728" y="2128149"/>
                <a:ext cx="849922" cy="841299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  <a:alpha val="1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51" name="타원 50"/>
              <p:cNvSpPr/>
              <p:nvPr/>
            </p:nvSpPr>
            <p:spPr>
              <a:xfrm>
                <a:off x="7849196" y="2896504"/>
                <a:ext cx="247767" cy="245254"/>
              </a:xfrm>
              <a:prstGeom prst="ellipse">
                <a:avLst/>
              </a:prstGeom>
              <a:solidFill>
                <a:schemeClr val="accent2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52" name="타원 51"/>
              <p:cNvSpPr/>
              <p:nvPr/>
            </p:nvSpPr>
            <p:spPr>
              <a:xfrm>
                <a:off x="8837126" y="3595009"/>
                <a:ext cx="247767" cy="24525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  <a:alpha val="8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53" name="타원 52"/>
              <p:cNvSpPr/>
              <p:nvPr/>
            </p:nvSpPr>
            <p:spPr>
              <a:xfrm>
                <a:off x="8131462" y="3595009"/>
                <a:ext cx="376351" cy="372533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7778630" y="3595009"/>
                <a:ext cx="247767" cy="245254"/>
              </a:xfrm>
              <a:prstGeom prst="ellipse">
                <a:avLst/>
              </a:prstGeom>
              <a:solidFill>
                <a:schemeClr val="bg2">
                  <a:lumMod val="40000"/>
                  <a:lumOff val="60000"/>
                  <a:alpha val="8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58" name="타원 57"/>
              <p:cNvSpPr/>
              <p:nvPr/>
            </p:nvSpPr>
            <p:spPr>
              <a:xfrm>
                <a:off x="9542790" y="1918597"/>
                <a:ext cx="668033" cy="661255"/>
              </a:xfrm>
              <a:prstGeom prst="ellipse">
                <a:avLst/>
              </a:prstGeom>
              <a:solidFill>
                <a:schemeClr val="accent2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59" name="타원 58"/>
              <p:cNvSpPr/>
              <p:nvPr/>
            </p:nvSpPr>
            <p:spPr>
              <a:xfrm>
                <a:off x="10319022" y="1988448"/>
                <a:ext cx="247767" cy="24525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  <a:alpha val="8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60" name="타원 59"/>
              <p:cNvSpPr/>
              <p:nvPr/>
            </p:nvSpPr>
            <p:spPr>
              <a:xfrm>
                <a:off x="10036755" y="870840"/>
                <a:ext cx="423367" cy="419071"/>
              </a:xfrm>
              <a:prstGeom prst="ellipse">
                <a:avLst/>
              </a:prstGeom>
              <a:solidFill>
                <a:schemeClr val="accent2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61" name="타원 60"/>
              <p:cNvSpPr/>
              <p:nvPr/>
            </p:nvSpPr>
            <p:spPr>
              <a:xfrm>
                <a:off x="10389588" y="1010541"/>
                <a:ext cx="849922" cy="841299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62" name="타원 61"/>
              <p:cNvSpPr/>
              <p:nvPr/>
            </p:nvSpPr>
            <p:spPr>
              <a:xfrm>
                <a:off x="10460155" y="731139"/>
                <a:ext cx="247767" cy="245254"/>
              </a:xfrm>
              <a:prstGeom prst="ellipse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63" name="타원 62"/>
              <p:cNvSpPr/>
              <p:nvPr/>
            </p:nvSpPr>
            <p:spPr>
              <a:xfrm>
                <a:off x="10036756" y="32657"/>
                <a:ext cx="661687" cy="654974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  <a:alpha val="1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67" name="타원 66"/>
              <p:cNvSpPr/>
              <p:nvPr/>
            </p:nvSpPr>
            <p:spPr>
              <a:xfrm>
                <a:off x="10787897" y="79200"/>
                <a:ext cx="247767" cy="245254"/>
              </a:xfrm>
              <a:prstGeom prst="ellipse">
                <a:avLst/>
              </a:prstGeom>
              <a:solidFill>
                <a:schemeClr val="accent2">
                  <a:alpha val="1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</p:grp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5331" y="2285992"/>
            <a:ext cx="11361335" cy="1470025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68" name="날짜 개체 틀 67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 lang="ko-KR" altLang="en-US"/>
            </a:pPr>
            <a:fld id="{92ABC9BA-42AA-4685-93DD-7FD76BFF3AE1}" type="datetime1">
              <a:rPr lang="ko-KR" altLang="en-US"/>
              <a:pPr>
                <a:defRPr lang="ko-KR" altLang="en-US"/>
              </a:pPr>
              <a:t>2023-05-14</a:t>
            </a:fld>
            <a:endParaRPr lang="en-US" altLang="en-US"/>
          </a:p>
        </p:txBody>
      </p:sp>
      <p:sp>
        <p:nvSpPr>
          <p:cNvPr id="69" name="바닥글 개체 틀 68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70" name="슬라이드 번호 개체 틀 69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488884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목차" type="clipArtAndTx" preserve="1">
  <p:cSld name="목차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>
            <a:off x="0" y="2819400"/>
            <a:ext cx="6985686" cy="4038600"/>
          </a:xfrm>
          <a:prstGeom prst="rtTriangle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77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7800000" scaled="0"/>
          </a:gradFill>
          <a:ln w="9525">
            <a:noFill/>
            <a:round/>
          </a:ln>
        </p:spPr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7" name="직각 삼각형 6"/>
          <p:cNvSpPr/>
          <p:nvPr/>
        </p:nvSpPr>
        <p:spPr>
          <a:xfrm flipH="1" flipV="1">
            <a:off x="4810895" y="0"/>
            <a:ext cx="7381102" cy="4267200"/>
          </a:xfrm>
          <a:prstGeom prst="rtTriangle">
            <a:avLst/>
          </a:prstGeom>
          <a:gradFill>
            <a:gsLst>
              <a:gs pos="74000">
                <a:schemeClr val="accent1">
                  <a:lumMod val="60000"/>
                  <a:lumOff val="40000"/>
                  <a:alpha val="2000"/>
                </a:schemeClr>
              </a:gs>
              <a:gs pos="100000">
                <a:schemeClr val="accent1"/>
              </a:gs>
            </a:gsLst>
            <a:lin ang="7800000" scaled="0"/>
          </a:gradFill>
          <a:ln w="9525">
            <a:noFill/>
            <a:round/>
          </a:ln>
        </p:spPr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grpSp>
        <p:nvGrpSpPr>
          <p:cNvPr id="8" name="그룹 7"/>
          <p:cNvGrpSpPr/>
          <p:nvPr/>
        </p:nvGrpSpPr>
        <p:grpSpPr>
          <a:xfrm rot="20271788" flipH="1" flipV="1">
            <a:off x="7542619" y="674421"/>
            <a:ext cx="5045434" cy="4795550"/>
            <a:chOff x="1214414" y="0"/>
            <a:chExt cx="7289840" cy="6858000"/>
          </a:xfrm>
        </p:grpSpPr>
        <p:sp>
          <p:nvSpPr>
            <p:cNvPr id="9" name="타원 8"/>
            <p:cNvSpPr/>
            <p:nvPr/>
          </p:nvSpPr>
          <p:spPr>
            <a:xfrm>
              <a:off x="1820834" y="5035552"/>
              <a:ext cx="1438308" cy="143830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0" name="타원 9"/>
            <p:cNvSpPr/>
            <p:nvPr/>
          </p:nvSpPr>
          <p:spPr>
            <a:xfrm>
              <a:off x="3500430" y="5214950"/>
              <a:ext cx="860420" cy="86042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1" name="타원 10"/>
            <p:cNvSpPr/>
            <p:nvPr/>
          </p:nvSpPr>
          <p:spPr>
            <a:xfrm>
              <a:off x="3205150" y="4133852"/>
              <a:ext cx="593724" cy="59372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2" name="타원 11"/>
            <p:cNvSpPr/>
            <p:nvPr/>
          </p:nvSpPr>
          <p:spPr>
            <a:xfrm>
              <a:off x="2143108" y="4572008"/>
              <a:ext cx="377828" cy="377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3" name="타원 12"/>
            <p:cNvSpPr/>
            <p:nvPr/>
          </p:nvSpPr>
          <p:spPr>
            <a:xfrm>
              <a:off x="4286248" y="3857628"/>
              <a:ext cx="381000" cy="381000"/>
            </a:xfrm>
            <a:prstGeom prst="ellipse">
              <a:avLst/>
            </a:prstGeom>
            <a:solidFill>
              <a:schemeClr val="accent2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4" name="타원 13"/>
            <p:cNvSpPr/>
            <p:nvPr/>
          </p:nvSpPr>
          <p:spPr>
            <a:xfrm>
              <a:off x="5578508" y="3105148"/>
              <a:ext cx="565128" cy="56512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5" name="타원 14"/>
            <p:cNvSpPr/>
            <p:nvPr/>
          </p:nvSpPr>
          <p:spPr>
            <a:xfrm>
              <a:off x="2643174" y="4500570"/>
              <a:ext cx="514352" cy="514352"/>
            </a:xfrm>
            <a:prstGeom prst="ellipse">
              <a:avLst/>
            </a:prstGeom>
            <a:solidFill>
              <a:schemeClr val="accent2">
                <a:alpha val="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6" name="타원 15"/>
            <p:cNvSpPr/>
            <p:nvPr/>
          </p:nvSpPr>
          <p:spPr>
            <a:xfrm>
              <a:off x="3500430" y="3786190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7" name="타원 16"/>
            <p:cNvSpPr/>
            <p:nvPr/>
          </p:nvSpPr>
          <p:spPr>
            <a:xfrm>
              <a:off x="6286512" y="2786058"/>
              <a:ext cx="1193816" cy="1193816"/>
            </a:xfrm>
            <a:prstGeom prst="ellipse">
              <a:avLst/>
            </a:prstGeom>
            <a:solidFill>
              <a:schemeClr val="tx2">
                <a:lumMod val="75000"/>
                <a:lumOff val="25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8" name="타원 17"/>
            <p:cNvSpPr/>
            <p:nvPr/>
          </p:nvSpPr>
          <p:spPr>
            <a:xfrm>
              <a:off x="5643570" y="2143116"/>
              <a:ext cx="860420" cy="86042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9" name="타원 18"/>
            <p:cNvSpPr/>
            <p:nvPr/>
          </p:nvSpPr>
          <p:spPr>
            <a:xfrm>
              <a:off x="5072066" y="2928934"/>
              <a:ext cx="250828" cy="250828"/>
            </a:xfrm>
            <a:prstGeom prst="ellipse">
              <a:avLst/>
            </a:prstGeom>
            <a:solidFill>
              <a:schemeClr val="accent2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0" name="타원 19"/>
            <p:cNvSpPr/>
            <p:nvPr/>
          </p:nvSpPr>
          <p:spPr>
            <a:xfrm>
              <a:off x="6072198" y="3643314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1" name="타원 20"/>
            <p:cNvSpPr/>
            <p:nvPr/>
          </p:nvSpPr>
          <p:spPr>
            <a:xfrm>
              <a:off x="5357818" y="3643314"/>
              <a:ext cx="381000" cy="381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2" name="타원 21"/>
            <p:cNvSpPr/>
            <p:nvPr/>
          </p:nvSpPr>
          <p:spPr>
            <a:xfrm>
              <a:off x="5000628" y="3643314"/>
              <a:ext cx="250828" cy="250828"/>
            </a:xfrm>
            <a:prstGeom prst="ellipse">
              <a:avLst/>
            </a:prstGeom>
            <a:solidFill>
              <a:schemeClr val="bg2">
                <a:lumMod val="40000"/>
                <a:lumOff val="6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3" name="타원 22"/>
            <p:cNvSpPr/>
            <p:nvPr/>
          </p:nvSpPr>
          <p:spPr>
            <a:xfrm>
              <a:off x="3857620" y="4286256"/>
              <a:ext cx="676284" cy="676284"/>
            </a:xfrm>
            <a:prstGeom prst="ellipse">
              <a:avLst/>
            </a:prstGeom>
            <a:solidFill>
              <a:schemeClr val="accent2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4" name="타원 23"/>
            <p:cNvSpPr/>
            <p:nvPr/>
          </p:nvSpPr>
          <p:spPr>
            <a:xfrm>
              <a:off x="3214678" y="4857760"/>
              <a:ext cx="250828" cy="250828"/>
            </a:xfrm>
            <a:prstGeom prst="ellipse">
              <a:avLst/>
            </a:prstGeom>
            <a:solidFill>
              <a:schemeClr val="bg2">
                <a:lumMod val="40000"/>
                <a:lumOff val="6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5" name="타원 24"/>
            <p:cNvSpPr/>
            <p:nvPr/>
          </p:nvSpPr>
          <p:spPr>
            <a:xfrm>
              <a:off x="3143240" y="6215082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6" name="타원 25"/>
            <p:cNvSpPr/>
            <p:nvPr/>
          </p:nvSpPr>
          <p:spPr>
            <a:xfrm>
              <a:off x="6786578" y="1928802"/>
              <a:ext cx="676284" cy="676284"/>
            </a:xfrm>
            <a:prstGeom prst="ellipse">
              <a:avLst/>
            </a:prstGeom>
            <a:solidFill>
              <a:schemeClr val="accent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7" name="타원 26"/>
            <p:cNvSpPr/>
            <p:nvPr/>
          </p:nvSpPr>
          <p:spPr>
            <a:xfrm>
              <a:off x="7572396" y="2000240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8" name="타원 27"/>
            <p:cNvSpPr/>
            <p:nvPr/>
          </p:nvSpPr>
          <p:spPr>
            <a:xfrm>
              <a:off x="7286644" y="857232"/>
              <a:ext cx="428596" cy="428596"/>
            </a:xfrm>
            <a:prstGeom prst="ellipse">
              <a:avLst/>
            </a:prstGeom>
            <a:solidFill>
              <a:schemeClr val="accent2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9" name="타원 28"/>
            <p:cNvSpPr/>
            <p:nvPr/>
          </p:nvSpPr>
          <p:spPr>
            <a:xfrm>
              <a:off x="7643834" y="1000108"/>
              <a:ext cx="860420" cy="86042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0" name="타원 29"/>
            <p:cNvSpPr/>
            <p:nvPr/>
          </p:nvSpPr>
          <p:spPr>
            <a:xfrm>
              <a:off x="7715272" y="714356"/>
              <a:ext cx="250828" cy="250828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1" name="타원 30"/>
            <p:cNvSpPr/>
            <p:nvPr/>
          </p:nvSpPr>
          <p:spPr>
            <a:xfrm>
              <a:off x="7286644" y="0"/>
              <a:ext cx="669860" cy="66986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2" name="타원 31"/>
            <p:cNvSpPr/>
            <p:nvPr/>
          </p:nvSpPr>
          <p:spPr>
            <a:xfrm>
              <a:off x="1214414" y="5072074"/>
              <a:ext cx="565128" cy="56512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3" name="타원 32"/>
            <p:cNvSpPr/>
            <p:nvPr/>
          </p:nvSpPr>
          <p:spPr>
            <a:xfrm>
              <a:off x="1285852" y="6000768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4" name="타원 33"/>
            <p:cNvSpPr/>
            <p:nvPr/>
          </p:nvSpPr>
          <p:spPr>
            <a:xfrm>
              <a:off x="1428728" y="6264276"/>
              <a:ext cx="593724" cy="59372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5" name="타원 34"/>
            <p:cNvSpPr/>
            <p:nvPr/>
          </p:nvSpPr>
          <p:spPr>
            <a:xfrm>
              <a:off x="8047062" y="47600"/>
              <a:ext cx="250828" cy="250828"/>
            </a:xfrm>
            <a:prstGeom prst="ellipse">
              <a:avLst/>
            </a:prstGeom>
            <a:solidFill>
              <a:schemeClr val="accent2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15999" y="914400"/>
            <a:ext cx="8229599" cy="1129604"/>
          </a:xfrm>
        </p:spPr>
        <p:txBody>
          <a:bodyPr/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9" name="텍스트 개체 틀 38"/>
          <p:cNvSpPr>
            <a:spLocks noGrp="1"/>
          </p:cNvSpPr>
          <p:nvPr>
            <p:ph type="body" sz="quarter" idx="14"/>
          </p:nvPr>
        </p:nvSpPr>
        <p:spPr>
          <a:xfrm>
            <a:off x="1015999" y="2133600"/>
            <a:ext cx="8244417" cy="357028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</a:p>
          <a:p>
            <a:pPr lvl="0">
              <a:defRPr lang="ko-KR" altLang="en-US"/>
            </a:pPr>
            <a:r>
              <a:rPr lang="ko-KR" altLang="en-US"/>
              <a:t>둘째 목차</a:t>
            </a:r>
          </a:p>
          <a:p>
            <a:pPr lvl="0">
              <a:defRPr lang="ko-KR" altLang="en-US"/>
            </a:pPr>
            <a:r>
              <a:rPr lang="ko-KR" altLang="en-US"/>
              <a:t>셋째 목차</a:t>
            </a:r>
          </a:p>
          <a:p>
            <a:pPr lvl="0">
              <a:defRPr lang="ko-KR" altLang="en-US"/>
            </a:pPr>
            <a:r>
              <a:rPr lang="ko-KR" altLang="en-US"/>
              <a:t>넷째 목차</a:t>
            </a:r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0A537D4F-2816-4191-B966-3AB5762B9300}" type="datetime1">
              <a:rPr lang="ko-KR" altLang="en-US"/>
              <a:pPr>
                <a:defRPr lang="ko-KR" altLang="en-US"/>
              </a:pPr>
              <a:t>2023-05-14</a:t>
            </a:fld>
            <a:endParaRPr lang="en-US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028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rot="5400000">
            <a:off x="8102456" y="2768620"/>
            <a:ext cx="6858000" cy="1320799"/>
            <a:chOff x="0" y="0"/>
            <a:chExt cx="9144000" cy="990600"/>
          </a:xfrm>
        </p:grpSpPr>
        <p:sp>
          <p:nvSpPr>
            <p:cNvPr id="8" name="자유형: 도형 7"/>
            <p:cNvSpPr/>
            <p:nvPr/>
          </p:nvSpPr>
          <p:spPr>
            <a:xfrm flipH="1">
              <a:off x="0" y="0"/>
              <a:ext cx="8839200" cy="990600"/>
            </a:xfrm>
            <a:custGeom>
              <a:avLst/>
              <a:gdLst>
                <a:gd name="connsiteX0" fmla="*/ 0 w 7162800"/>
                <a:gd name="connsiteY0" fmla="*/ 1066800 h 1066800"/>
                <a:gd name="connsiteX1" fmla="*/ 3581400 w 7162800"/>
                <a:gd name="connsiteY1" fmla="*/ 0 h 1066800"/>
                <a:gd name="connsiteX2" fmla="*/ 7162800 w 7162800"/>
                <a:gd name="connsiteY2" fmla="*/ 1066800 h 1066800"/>
                <a:gd name="connsiteX3" fmla="*/ 0 w 7162800"/>
                <a:gd name="connsiteY3" fmla="*/ 1066800 h 1066800"/>
                <a:gd name="connsiteX0" fmla="*/ 457200 w 7620000"/>
                <a:gd name="connsiteY0" fmla="*/ 1524000 h 1524000"/>
                <a:gd name="connsiteX1" fmla="*/ 0 w 7620000"/>
                <a:gd name="connsiteY1" fmla="*/ 0 h 1524000"/>
                <a:gd name="connsiteX2" fmla="*/ 7620000 w 7620000"/>
                <a:gd name="connsiteY2" fmla="*/ 1524000 h 1524000"/>
                <a:gd name="connsiteX3" fmla="*/ 457200 w 7620000"/>
                <a:gd name="connsiteY3" fmla="*/ 1524000 h 1524000"/>
                <a:gd name="connsiteX0" fmla="*/ 9144000 w 9144000"/>
                <a:gd name="connsiteY0" fmla="*/ 0 h 1524000"/>
                <a:gd name="connsiteX1" fmla="*/ 0 w 9144000"/>
                <a:gd name="connsiteY1" fmla="*/ 0 h 1524000"/>
                <a:gd name="connsiteX2" fmla="*/ 7620000 w 9144000"/>
                <a:gd name="connsiteY2" fmla="*/ 1524000 h 1524000"/>
                <a:gd name="connsiteX3" fmla="*/ 9144000 w 9144000"/>
                <a:gd name="connsiteY3" fmla="*/ 0 h 15240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9144000 w 9144000"/>
                <a:gd name="connsiteY2" fmla="*/ 990600 h 990600"/>
                <a:gd name="connsiteX3" fmla="*/ 9144000 w 9144000"/>
                <a:gd name="connsiteY3" fmla="*/ 0 h 990600"/>
                <a:gd name="connsiteX0" fmla="*/ 8839200 w 8839200"/>
                <a:gd name="connsiteY0" fmla="*/ 0 h 990600"/>
                <a:gd name="connsiteX1" fmla="*/ 0 w 8839200"/>
                <a:gd name="connsiteY1" fmla="*/ 685800 h 990600"/>
                <a:gd name="connsiteX2" fmla="*/ 8839200 w 8839200"/>
                <a:gd name="connsiteY2" fmla="*/ 990600 h 990600"/>
                <a:gd name="connsiteX3" fmla="*/ 8839200 w 8839200"/>
                <a:gd name="connsiteY3" fmla="*/ 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39200" h="990600">
                  <a:moveTo>
                    <a:pt x="8839200" y="0"/>
                  </a:moveTo>
                  <a:lnTo>
                    <a:pt x="0" y="685800"/>
                  </a:lnTo>
                  <a:lnTo>
                    <a:pt x="8839200" y="990600"/>
                  </a:lnTo>
                  <a:lnTo>
                    <a:pt x="8839200" y="0"/>
                  </a:lnTo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 w="9525">
              <a:noFill/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9" name="자유형: 도형 8"/>
            <p:cNvSpPr/>
            <p:nvPr/>
          </p:nvSpPr>
          <p:spPr>
            <a:xfrm>
              <a:off x="0" y="0"/>
              <a:ext cx="9144000" cy="990600"/>
            </a:xfrm>
            <a:custGeom>
              <a:avLst/>
              <a:gdLst>
                <a:gd name="connsiteX0" fmla="*/ 0 w 7162800"/>
                <a:gd name="connsiteY0" fmla="*/ 1066800 h 1066800"/>
                <a:gd name="connsiteX1" fmla="*/ 3581400 w 7162800"/>
                <a:gd name="connsiteY1" fmla="*/ 0 h 1066800"/>
                <a:gd name="connsiteX2" fmla="*/ 7162800 w 7162800"/>
                <a:gd name="connsiteY2" fmla="*/ 1066800 h 1066800"/>
                <a:gd name="connsiteX3" fmla="*/ 0 w 7162800"/>
                <a:gd name="connsiteY3" fmla="*/ 1066800 h 1066800"/>
                <a:gd name="connsiteX0" fmla="*/ 457200 w 7620000"/>
                <a:gd name="connsiteY0" fmla="*/ 1524000 h 1524000"/>
                <a:gd name="connsiteX1" fmla="*/ 0 w 7620000"/>
                <a:gd name="connsiteY1" fmla="*/ 0 h 1524000"/>
                <a:gd name="connsiteX2" fmla="*/ 7620000 w 7620000"/>
                <a:gd name="connsiteY2" fmla="*/ 1524000 h 1524000"/>
                <a:gd name="connsiteX3" fmla="*/ 457200 w 7620000"/>
                <a:gd name="connsiteY3" fmla="*/ 1524000 h 1524000"/>
                <a:gd name="connsiteX0" fmla="*/ 9144000 w 9144000"/>
                <a:gd name="connsiteY0" fmla="*/ 0 h 1524000"/>
                <a:gd name="connsiteX1" fmla="*/ 0 w 9144000"/>
                <a:gd name="connsiteY1" fmla="*/ 0 h 1524000"/>
                <a:gd name="connsiteX2" fmla="*/ 7620000 w 9144000"/>
                <a:gd name="connsiteY2" fmla="*/ 1524000 h 1524000"/>
                <a:gd name="connsiteX3" fmla="*/ 9144000 w 9144000"/>
                <a:gd name="connsiteY3" fmla="*/ 0 h 15240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9144000 w 9144000"/>
                <a:gd name="connsiteY2" fmla="*/ 990600 h 990600"/>
                <a:gd name="connsiteX3" fmla="*/ 9144000 w 9144000"/>
                <a:gd name="connsiteY3" fmla="*/ 0 h 9906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466725 w 9144000"/>
                <a:gd name="connsiteY2" fmla="*/ 47625 h 990600"/>
                <a:gd name="connsiteX3" fmla="*/ 9144000 w 9144000"/>
                <a:gd name="connsiteY3" fmla="*/ 990600 h 990600"/>
                <a:gd name="connsiteX4" fmla="*/ 9144000 w 9144000"/>
                <a:gd name="connsiteY4" fmla="*/ 0 h 9906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9525 w 9144000"/>
                <a:gd name="connsiteY2" fmla="*/ 504825 h 990600"/>
                <a:gd name="connsiteX3" fmla="*/ 9144000 w 9144000"/>
                <a:gd name="connsiteY3" fmla="*/ 990600 h 990600"/>
                <a:gd name="connsiteX4" fmla="*/ 9144000 w 9144000"/>
                <a:gd name="connsiteY4" fmla="*/ 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990600">
                  <a:moveTo>
                    <a:pt x="9144000" y="0"/>
                  </a:moveTo>
                  <a:lnTo>
                    <a:pt x="0" y="0"/>
                  </a:lnTo>
                  <a:lnTo>
                    <a:pt x="9525" y="504825"/>
                  </a:lnTo>
                  <a:lnTo>
                    <a:pt x="9144000" y="990600"/>
                  </a:lnTo>
                  <a:lnTo>
                    <a:pt x="9144000" y="0"/>
                  </a:lnTo>
                </a:path>
              </a:pathLst>
            </a:custGeom>
            <a:gradFill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 w="9525">
              <a:noFill/>
              <a:round/>
            </a:ln>
            <a:effectLst>
              <a:outerShdw blurRad="50800" dist="38100" dir="5400000" algn="t" rotWithShape="0">
                <a:schemeClr val="accent1">
                  <a:lumMod val="75000"/>
                  <a:alpha val="40000"/>
                </a:schemeClr>
              </a:outerShdw>
            </a:effectLst>
          </p:spPr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</p:grpSp>
      <p:grpSp>
        <p:nvGrpSpPr>
          <p:cNvPr id="10" name="그룹 9"/>
          <p:cNvGrpSpPr/>
          <p:nvPr/>
        </p:nvGrpSpPr>
        <p:grpSpPr>
          <a:xfrm rot="5400000">
            <a:off x="10440342" y="5411142"/>
            <a:ext cx="1080000" cy="1871315"/>
            <a:chOff x="8077200" y="152400"/>
            <a:chExt cx="928516" cy="1664292"/>
          </a:xfrm>
        </p:grpSpPr>
        <p:sp>
          <p:nvSpPr>
            <p:cNvPr id="11" name="타원 10"/>
            <p:cNvSpPr/>
            <p:nvPr/>
          </p:nvSpPr>
          <p:spPr>
            <a:xfrm>
              <a:off x="8381998" y="1676400"/>
              <a:ext cx="140292" cy="14029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2" name="타원 11"/>
            <p:cNvSpPr/>
            <p:nvPr/>
          </p:nvSpPr>
          <p:spPr>
            <a:xfrm>
              <a:off x="8077200" y="939502"/>
              <a:ext cx="393533" cy="393533"/>
            </a:xfrm>
            <a:prstGeom prst="ellipse">
              <a:avLst/>
            </a:prstGeom>
            <a:solidFill>
              <a:schemeClr val="accent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3" name="타원 12"/>
            <p:cNvSpPr/>
            <p:nvPr/>
          </p:nvSpPr>
          <p:spPr>
            <a:xfrm>
              <a:off x="8458197" y="1143000"/>
              <a:ext cx="512058" cy="51205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4" name="타원 13"/>
            <p:cNvSpPr/>
            <p:nvPr/>
          </p:nvSpPr>
          <p:spPr>
            <a:xfrm>
              <a:off x="8470762" y="808315"/>
              <a:ext cx="230308" cy="23030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5" name="타원 14"/>
            <p:cNvSpPr/>
            <p:nvPr/>
          </p:nvSpPr>
          <p:spPr>
            <a:xfrm>
              <a:off x="8077200" y="152400"/>
              <a:ext cx="615059" cy="615059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6" name="타원 15"/>
            <p:cNvSpPr/>
            <p:nvPr/>
          </p:nvSpPr>
          <p:spPr>
            <a:xfrm>
              <a:off x="8775408" y="196106"/>
              <a:ext cx="230308" cy="230308"/>
            </a:xfrm>
            <a:prstGeom prst="ellipse">
              <a:avLst/>
            </a:pr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1043813" y="274638"/>
            <a:ext cx="1161142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9985829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E9A09CFD-CD73-42CD-8107-FABA9430AA5B}" type="datetime1">
              <a:rPr lang="ko-KR" altLang="en-US"/>
              <a:pPr>
                <a:defRPr lang="ko-KR" altLang="en-US"/>
              </a:pPr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8047A4E-B306-4D3E-8C4B-2AC13D241DAE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88336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599" y="1133474"/>
            <a:ext cx="10972799" cy="5142997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760BDF17-240F-45C2-9667-5F01B32F94EA}" type="datetime1">
              <a:rPr lang="ko-KR" altLang="en-US"/>
              <a:pPr>
                <a:defRPr lang="ko-KR" altLang="en-US"/>
              </a:pPr>
              <a:t>2023-05-14</a:t>
            </a:fld>
            <a:endParaRPr lang="en-US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9003951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4475B81-6B56-4E14-881C-F068C03C5382}" type="datetime1">
              <a:rPr lang="ko-KR" altLang="en-US"/>
              <a:pPr>
                <a:defRPr lang="ko-KR" altLang="en-US"/>
              </a:pPr>
              <a:t>2023-05-14</a:t>
            </a:fld>
            <a:endParaRPr lang="en-US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10692937" y="151200"/>
            <a:ext cx="1368000" cy="2440800"/>
            <a:chOff x="8077200" y="152400"/>
            <a:chExt cx="928516" cy="1664292"/>
          </a:xfrm>
        </p:grpSpPr>
        <p:sp>
          <p:nvSpPr>
            <p:cNvPr id="6" name="타원 5"/>
            <p:cNvSpPr/>
            <p:nvPr/>
          </p:nvSpPr>
          <p:spPr>
            <a:xfrm>
              <a:off x="8381998" y="1676400"/>
              <a:ext cx="140292" cy="14029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7" name="타원 6"/>
            <p:cNvSpPr/>
            <p:nvPr/>
          </p:nvSpPr>
          <p:spPr>
            <a:xfrm>
              <a:off x="8077200" y="939502"/>
              <a:ext cx="393533" cy="393533"/>
            </a:xfrm>
            <a:prstGeom prst="ellipse">
              <a:avLst/>
            </a:prstGeom>
            <a:solidFill>
              <a:schemeClr val="accent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8" name="타원 7"/>
            <p:cNvSpPr/>
            <p:nvPr/>
          </p:nvSpPr>
          <p:spPr>
            <a:xfrm>
              <a:off x="8458197" y="1143000"/>
              <a:ext cx="512058" cy="51205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2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9" name="타원 8"/>
            <p:cNvSpPr/>
            <p:nvPr/>
          </p:nvSpPr>
          <p:spPr>
            <a:xfrm>
              <a:off x="8470762" y="808315"/>
              <a:ext cx="230308" cy="23030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0" name="타원 9"/>
            <p:cNvSpPr/>
            <p:nvPr/>
          </p:nvSpPr>
          <p:spPr>
            <a:xfrm>
              <a:off x="8077200" y="152400"/>
              <a:ext cx="615059" cy="615059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1" name="타원 10"/>
            <p:cNvSpPr/>
            <p:nvPr/>
          </p:nvSpPr>
          <p:spPr>
            <a:xfrm>
              <a:off x="8775408" y="196106"/>
              <a:ext cx="230308" cy="230308"/>
            </a:xfrm>
            <a:prstGeom prst="ellipse">
              <a:avLst/>
            </a:prstGeom>
            <a:solidFill>
              <a:schemeClr val="accent2">
                <a:alpha val="3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</p:spTree>
    <p:extLst>
      <p:ext uri="{BB962C8B-B14F-4D97-AF65-F5344CB8AC3E}">
        <p14:creationId xmlns:p14="http://schemas.microsoft.com/office/powerpoint/2010/main" val="213396766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각 삼각형 6"/>
          <p:cNvSpPr/>
          <p:nvPr/>
        </p:nvSpPr>
        <p:spPr>
          <a:xfrm flipH="1" flipV="1">
            <a:off x="5865340" y="-1"/>
            <a:ext cx="6326658" cy="3657600"/>
          </a:xfrm>
          <a:prstGeom prst="rtTriangle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77000">
                <a:schemeClr val="accent1">
                  <a:lumMod val="60000"/>
                  <a:lumOff val="40000"/>
                  <a:alpha val="62000"/>
                </a:schemeClr>
              </a:gs>
              <a:gs pos="100000">
                <a:schemeClr val="accent1"/>
              </a:gs>
            </a:gsLst>
            <a:lin ang="7800000" scaled="0"/>
          </a:gradFill>
          <a:ln w="9525">
            <a:noFill/>
            <a:round/>
          </a:ln>
        </p:spPr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4624923"/>
            <a:ext cx="10972799" cy="1362075"/>
          </a:xfrm>
        </p:spPr>
        <p:txBody>
          <a:bodyPr anchor="t"/>
          <a:lstStyle>
            <a:lvl1pPr algn="r">
              <a:defRPr sz="5400" b="0" cap="all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4191000"/>
            <a:ext cx="10972799" cy="433923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39" name="날짜 개체 틀 38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BFB287CB-68EA-421A-A4AD-33B9DC2E91B2}" type="datetime1">
              <a:rPr lang="ko-KR" altLang="en-US"/>
              <a:pPr>
                <a:defRPr lang="ko-KR" altLang="en-US"/>
              </a:pPr>
              <a:t>2023-05-14</a:t>
            </a:fld>
            <a:endParaRPr lang="en-US" altLang="en-US"/>
          </a:p>
        </p:txBody>
      </p:sp>
      <p:sp>
        <p:nvSpPr>
          <p:cNvPr id="40" name="바닥글 개체 틀 39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41" name="슬라이드 번호 개체 틀 40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  <p:grpSp>
        <p:nvGrpSpPr>
          <p:cNvPr id="4" name="그룹 3"/>
          <p:cNvGrpSpPr/>
          <p:nvPr/>
        </p:nvGrpSpPr>
        <p:grpSpPr>
          <a:xfrm rot="1140000" flipH="1" flipV="1">
            <a:off x="5121617" y="-77708"/>
            <a:ext cx="5760000" cy="5457600"/>
            <a:chOff x="1214414" y="0"/>
            <a:chExt cx="7289840" cy="6858000"/>
          </a:xfrm>
        </p:grpSpPr>
        <p:sp>
          <p:nvSpPr>
            <p:cNvPr id="37" name="타원 36"/>
            <p:cNvSpPr/>
            <p:nvPr/>
          </p:nvSpPr>
          <p:spPr>
            <a:xfrm>
              <a:off x="1820834" y="5035552"/>
              <a:ext cx="1438308" cy="143830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38" name="타원 37"/>
            <p:cNvSpPr/>
            <p:nvPr/>
          </p:nvSpPr>
          <p:spPr>
            <a:xfrm>
              <a:off x="3500430" y="5214950"/>
              <a:ext cx="860420" cy="86042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42" name="타원 41"/>
            <p:cNvSpPr/>
            <p:nvPr/>
          </p:nvSpPr>
          <p:spPr>
            <a:xfrm>
              <a:off x="3205150" y="4133852"/>
              <a:ext cx="593724" cy="59372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43" name="타원 42"/>
            <p:cNvSpPr/>
            <p:nvPr/>
          </p:nvSpPr>
          <p:spPr>
            <a:xfrm>
              <a:off x="2143108" y="4572008"/>
              <a:ext cx="377828" cy="377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44" name="타원 43"/>
            <p:cNvSpPr/>
            <p:nvPr/>
          </p:nvSpPr>
          <p:spPr>
            <a:xfrm>
              <a:off x="4286248" y="3857628"/>
              <a:ext cx="381000" cy="381000"/>
            </a:xfrm>
            <a:prstGeom prst="ellipse">
              <a:avLst/>
            </a:prstGeom>
            <a:solidFill>
              <a:schemeClr val="accent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45" name="타원 44"/>
            <p:cNvSpPr/>
            <p:nvPr/>
          </p:nvSpPr>
          <p:spPr>
            <a:xfrm>
              <a:off x="5578508" y="3105148"/>
              <a:ext cx="565128" cy="56512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46" name="타원 45"/>
            <p:cNvSpPr/>
            <p:nvPr/>
          </p:nvSpPr>
          <p:spPr>
            <a:xfrm>
              <a:off x="2643174" y="4500570"/>
              <a:ext cx="514352" cy="514352"/>
            </a:xfrm>
            <a:prstGeom prst="ellipse">
              <a:avLst/>
            </a:prstGeom>
            <a:solidFill>
              <a:schemeClr val="accent2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47" name="타원 46"/>
            <p:cNvSpPr/>
            <p:nvPr/>
          </p:nvSpPr>
          <p:spPr>
            <a:xfrm>
              <a:off x="3500430" y="3786190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48" name="타원 47"/>
            <p:cNvSpPr/>
            <p:nvPr/>
          </p:nvSpPr>
          <p:spPr>
            <a:xfrm>
              <a:off x="6286512" y="2786058"/>
              <a:ext cx="1193816" cy="1193816"/>
            </a:xfrm>
            <a:prstGeom prst="ellipse">
              <a:avLst/>
            </a:prstGeom>
            <a:solidFill>
              <a:schemeClr val="tx2">
                <a:lumMod val="75000"/>
                <a:lumOff val="25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49" name="타원 48"/>
            <p:cNvSpPr/>
            <p:nvPr/>
          </p:nvSpPr>
          <p:spPr>
            <a:xfrm>
              <a:off x="5643570" y="2143116"/>
              <a:ext cx="860420" cy="86042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50" name="타원 49"/>
            <p:cNvSpPr/>
            <p:nvPr/>
          </p:nvSpPr>
          <p:spPr>
            <a:xfrm>
              <a:off x="5072066" y="2928934"/>
              <a:ext cx="250828" cy="250828"/>
            </a:xfrm>
            <a:prstGeom prst="ellipse">
              <a:avLst/>
            </a:prstGeom>
            <a:solidFill>
              <a:schemeClr val="accent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51" name="타원 50"/>
            <p:cNvSpPr/>
            <p:nvPr/>
          </p:nvSpPr>
          <p:spPr>
            <a:xfrm>
              <a:off x="6072198" y="3643314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52" name="타원 51"/>
            <p:cNvSpPr/>
            <p:nvPr/>
          </p:nvSpPr>
          <p:spPr>
            <a:xfrm>
              <a:off x="5357818" y="3643314"/>
              <a:ext cx="381000" cy="381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53" name="타원 52"/>
            <p:cNvSpPr/>
            <p:nvPr/>
          </p:nvSpPr>
          <p:spPr>
            <a:xfrm>
              <a:off x="5000628" y="3643314"/>
              <a:ext cx="250828" cy="250828"/>
            </a:xfrm>
            <a:prstGeom prst="ellipse">
              <a:avLst/>
            </a:prstGeom>
            <a:solidFill>
              <a:schemeClr val="bg2">
                <a:lumMod val="40000"/>
                <a:lumOff val="6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54" name="타원 53"/>
            <p:cNvSpPr/>
            <p:nvPr/>
          </p:nvSpPr>
          <p:spPr>
            <a:xfrm>
              <a:off x="3857620" y="4286256"/>
              <a:ext cx="676284" cy="676284"/>
            </a:xfrm>
            <a:prstGeom prst="ellipse">
              <a:avLst/>
            </a:prstGeom>
            <a:solidFill>
              <a:schemeClr val="accent2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55" name="타원 54"/>
            <p:cNvSpPr/>
            <p:nvPr/>
          </p:nvSpPr>
          <p:spPr>
            <a:xfrm>
              <a:off x="3214678" y="4857760"/>
              <a:ext cx="250828" cy="250828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56" name="타원 55"/>
            <p:cNvSpPr/>
            <p:nvPr/>
          </p:nvSpPr>
          <p:spPr>
            <a:xfrm>
              <a:off x="3143240" y="6215082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57" name="타원 56"/>
            <p:cNvSpPr/>
            <p:nvPr/>
          </p:nvSpPr>
          <p:spPr>
            <a:xfrm>
              <a:off x="6786578" y="1928802"/>
              <a:ext cx="676284" cy="676284"/>
            </a:xfrm>
            <a:prstGeom prst="ellipse">
              <a:avLst/>
            </a:prstGeom>
            <a:solidFill>
              <a:schemeClr val="accent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58" name="타원 57"/>
            <p:cNvSpPr/>
            <p:nvPr/>
          </p:nvSpPr>
          <p:spPr>
            <a:xfrm>
              <a:off x="7572396" y="2000240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59" name="타원 58"/>
            <p:cNvSpPr/>
            <p:nvPr/>
          </p:nvSpPr>
          <p:spPr>
            <a:xfrm>
              <a:off x="6935986" y="1216041"/>
              <a:ext cx="428596" cy="428597"/>
            </a:xfrm>
            <a:prstGeom prst="ellipse">
              <a:avLst/>
            </a:prstGeom>
            <a:solidFill>
              <a:schemeClr val="accent2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60" name="타원 59"/>
            <p:cNvSpPr/>
            <p:nvPr/>
          </p:nvSpPr>
          <p:spPr>
            <a:xfrm>
              <a:off x="7643834" y="1000108"/>
              <a:ext cx="860420" cy="86042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61" name="타원 60"/>
            <p:cNvSpPr/>
            <p:nvPr/>
          </p:nvSpPr>
          <p:spPr>
            <a:xfrm>
              <a:off x="7715272" y="714356"/>
              <a:ext cx="250828" cy="250828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62" name="타원 61"/>
            <p:cNvSpPr/>
            <p:nvPr/>
          </p:nvSpPr>
          <p:spPr>
            <a:xfrm>
              <a:off x="7286644" y="0"/>
              <a:ext cx="669860" cy="66986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63" name="타원 62"/>
            <p:cNvSpPr/>
            <p:nvPr/>
          </p:nvSpPr>
          <p:spPr>
            <a:xfrm>
              <a:off x="1214414" y="5072074"/>
              <a:ext cx="565128" cy="56512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64" name="타원 63"/>
            <p:cNvSpPr/>
            <p:nvPr/>
          </p:nvSpPr>
          <p:spPr>
            <a:xfrm>
              <a:off x="1285852" y="6000768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65" name="타원 64"/>
            <p:cNvSpPr/>
            <p:nvPr/>
          </p:nvSpPr>
          <p:spPr>
            <a:xfrm>
              <a:off x="1428728" y="6264276"/>
              <a:ext cx="593724" cy="59372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66" name="타원 65"/>
            <p:cNvSpPr/>
            <p:nvPr/>
          </p:nvSpPr>
          <p:spPr>
            <a:xfrm>
              <a:off x="8047062" y="47600"/>
              <a:ext cx="250828" cy="250828"/>
            </a:xfrm>
            <a:prstGeom prst="ellipse">
              <a:avLst/>
            </a:prstGeom>
            <a:solidFill>
              <a:schemeClr val="accent2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</p:spTree>
    <p:extLst>
      <p:ext uri="{BB962C8B-B14F-4D97-AF65-F5344CB8AC3E}">
        <p14:creationId xmlns:p14="http://schemas.microsoft.com/office/powerpoint/2010/main" val="406965479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76177"/>
            <a:ext cx="10972799" cy="868346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3"/>
          </p:nvPr>
        </p:nvSpPr>
        <p:spPr>
          <a:xfrm>
            <a:off x="609599" y="1071563"/>
            <a:ext cx="5295899" cy="5143500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1" name="내용 개체 틀 10"/>
          <p:cNvSpPr>
            <a:spLocks noGrp="1"/>
          </p:cNvSpPr>
          <p:nvPr>
            <p:ph sz="quarter" idx="14"/>
          </p:nvPr>
        </p:nvSpPr>
        <p:spPr>
          <a:xfrm>
            <a:off x="6286499" y="1071563"/>
            <a:ext cx="5295899" cy="5143500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0264C91A-EF41-4988-8E36-6CAFB7D2E136}" type="datetime1">
              <a:rPr lang="ko-KR" altLang="en-US"/>
              <a:pPr>
                <a:defRPr lang="ko-KR" altLang="en-US"/>
              </a:pPr>
              <a:t>2023-05-14</a:t>
            </a:fld>
            <a:endParaRPr lang="en-US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9369000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BBE2AEF3-4D86-4CBE-9B32-DDE7C01B53B0}" type="datetime1">
              <a:rPr lang="ko-KR" altLang="en-US"/>
              <a:pPr>
                <a:defRPr lang="ko-KR" altLang="en-US"/>
              </a:pPr>
              <a:t>2023-05-14</a:t>
            </a:fld>
            <a:endParaRPr lang="en-US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2610915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609599" y="76177"/>
            <a:ext cx="10972799" cy="868346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6" name="표 개체 틀 5"/>
          <p:cNvSpPr>
            <a:spLocks noGrp="1" noTextEdit="1"/>
          </p:cNvSpPr>
          <p:nvPr>
            <p:ph type="tbl" sz="quarter" idx="13"/>
          </p:nvPr>
        </p:nvSpPr>
        <p:spPr>
          <a:xfrm>
            <a:off x="608037" y="1142984"/>
            <a:ext cx="10972799" cy="5046801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5E9D41CA-F875-454A-B646-AC4E6349A4E4}" type="datetime1">
              <a:rPr lang="ko-KR" altLang="en-US"/>
              <a:pPr>
                <a:defRPr lang="ko-KR" altLang="en-US"/>
              </a:pPr>
              <a:t>2023-05-14</a:t>
            </a:fld>
            <a:endParaRPr lang="en-US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935553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76177"/>
            <a:ext cx="10972799" cy="868346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11" name="내용 개체 틀 10"/>
          <p:cNvSpPr>
            <a:spLocks noGrp="1"/>
          </p:cNvSpPr>
          <p:nvPr>
            <p:ph sz="quarter" idx="13"/>
          </p:nvPr>
        </p:nvSpPr>
        <p:spPr>
          <a:xfrm>
            <a:off x="609599" y="1114425"/>
            <a:ext cx="5308599" cy="2500313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8" name="내용 개체 틀 17"/>
          <p:cNvSpPr>
            <a:spLocks noGrp="1"/>
          </p:cNvSpPr>
          <p:nvPr>
            <p:ph sz="quarter" idx="14"/>
          </p:nvPr>
        </p:nvSpPr>
        <p:spPr>
          <a:xfrm>
            <a:off x="6273799" y="1114425"/>
            <a:ext cx="5308599" cy="2500313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9" name="내용 개체 틀 18"/>
          <p:cNvSpPr>
            <a:spLocks noGrp="1"/>
          </p:cNvSpPr>
          <p:nvPr>
            <p:ph sz="quarter" idx="15"/>
          </p:nvPr>
        </p:nvSpPr>
        <p:spPr>
          <a:xfrm>
            <a:off x="609599" y="3748106"/>
            <a:ext cx="5308599" cy="2500313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20" name="내용 개체 틀 19"/>
          <p:cNvSpPr>
            <a:spLocks noGrp="1"/>
          </p:cNvSpPr>
          <p:nvPr>
            <p:ph sz="quarter" idx="16"/>
          </p:nvPr>
        </p:nvSpPr>
        <p:spPr>
          <a:xfrm>
            <a:off x="6273799" y="3748106"/>
            <a:ext cx="5308599" cy="2500313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FC519585-A1C3-4349-A2A9-E286BDE96C0E}" type="datetime1">
              <a:rPr lang="ko-KR" altLang="en-US"/>
              <a:pPr>
                <a:defRPr lang="ko-KR" altLang="en-US"/>
              </a:pPr>
              <a:t>2023-05-14</a:t>
            </a:fld>
            <a:endParaRPr lang="en-US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334849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그림 및 설명" type="picTx" preserve="1">
  <p:cSld name="그림 및 설명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0" y="0"/>
            <a:ext cx="12191999" cy="990600"/>
            <a:chOff x="0" y="0"/>
            <a:chExt cx="9144000" cy="990600"/>
          </a:xfrm>
        </p:grpSpPr>
        <p:sp>
          <p:nvSpPr>
            <p:cNvPr id="9" name="자유형: 도형 8"/>
            <p:cNvSpPr/>
            <p:nvPr/>
          </p:nvSpPr>
          <p:spPr>
            <a:xfrm flipH="1">
              <a:off x="0" y="0"/>
              <a:ext cx="8839200" cy="990600"/>
            </a:xfrm>
            <a:custGeom>
              <a:avLst/>
              <a:gdLst>
                <a:gd name="connsiteX0" fmla="*/ 0 w 7162800"/>
                <a:gd name="connsiteY0" fmla="*/ 1066800 h 1066800"/>
                <a:gd name="connsiteX1" fmla="*/ 3581400 w 7162800"/>
                <a:gd name="connsiteY1" fmla="*/ 0 h 1066800"/>
                <a:gd name="connsiteX2" fmla="*/ 7162800 w 7162800"/>
                <a:gd name="connsiteY2" fmla="*/ 1066800 h 1066800"/>
                <a:gd name="connsiteX3" fmla="*/ 0 w 7162800"/>
                <a:gd name="connsiteY3" fmla="*/ 1066800 h 1066800"/>
                <a:gd name="connsiteX0" fmla="*/ 457200 w 7620000"/>
                <a:gd name="connsiteY0" fmla="*/ 1524000 h 1524000"/>
                <a:gd name="connsiteX1" fmla="*/ 0 w 7620000"/>
                <a:gd name="connsiteY1" fmla="*/ 0 h 1524000"/>
                <a:gd name="connsiteX2" fmla="*/ 7620000 w 7620000"/>
                <a:gd name="connsiteY2" fmla="*/ 1524000 h 1524000"/>
                <a:gd name="connsiteX3" fmla="*/ 457200 w 7620000"/>
                <a:gd name="connsiteY3" fmla="*/ 1524000 h 1524000"/>
                <a:gd name="connsiteX0" fmla="*/ 9144000 w 9144000"/>
                <a:gd name="connsiteY0" fmla="*/ 0 h 1524000"/>
                <a:gd name="connsiteX1" fmla="*/ 0 w 9144000"/>
                <a:gd name="connsiteY1" fmla="*/ 0 h 1524000"/>
                <a:gd name="connsiteX2" fmla="*/ 7620000 w 9144000"/>
                <a:gd name="connsiteY2" fmla="*/ 1524000 h 1524000"/>
                <a:gd name="connsiteX3" fmla="*/ 9144000 w 9144000"/>
                <a:gd name="connsiteY3" fmla="*/ 0 h 15240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9144000 w 9144000"/>
                <a:gd name="connsiteY2" fmla="*/ 990600 h 990600"/>
                <a:gd name="connsiteX3" fmla="*/ 9144000 w 9144000"/>
                <a:gd name="connsiteY3" fmla="*/ 0 h 990600"/>
                <a:gd name="connsiteX0" fmla="*/ 8839200 w 8839200"/>
                <a:gd name="connsiteY0" fmla="*/ 0 h 990600"/>
                <a:gd name="connsiteX1" fmla="*/ 0 w 8839200"/>
                <a:gd name="connsiteY1" fmla="*/ 685800 h 990600"/>
                <a:gd name="connsiteX2" fmla="*/ 8839200 w 8839200"/>
                <a:gd name="connsiteY2" fmla="*/ 990600 h 990600"/>
                <a:gd name="connsiteX3" fmla="*/ 8839200 w 8839200"/>
                <a:gd name="connsiteY3" fmla="*/ 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39200" h="990600">
                  <a:moveTo>
                    <a:pt x="8839200" y="0"/>
                  </a:moveTo>
                  <a:lnTo>
                    <a:pt x="0" y="685800"/>
                  </a:lnTo>
                  <a:lnTo>
                    <a:pt x="8839200" y="990600"/>
                  </a:lnTo>
                  <a:lnTo>
                    <a:pt x="8839200" y="0"/>
                  </a:lnTo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 w="9525">
              <a:noFill/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10" name="자유형: 도형 9"/>
            <p:cNvSpPr/>
            <p:nvPr/>
          </p:nvSpPr>
          <p:spPr>
            <a:xfrm>
              <a:off x="0" y="0"/>
              <a:ext cx="9144000" cy="990600"/>
            </a:xfrm>
            <a:custGeom>
              <a:avLst/>
              <a:gdLst>
                <a:gd name="connsiteX0" fmla="*/ 0 w 7162800"/>
                <a:gd name="connsiteY0" fmla="*/ 1066800 h 1066800"/>
                <a:gd name="connsiteX1" fmla="*/ 3581400 w 7162800"/>
                <a:gd name="connsiteY1" fmla="*/ 0 h 1066800"/>
                <a:gd name="connsiteX2" fmla="*/ 7162800 w 7162800"/>
                <a:gd name="connsiteY2" fmla="*/ 1066800 h 1066800"/>
                <a:gd name="connsiteX3" fmla="*/ 0 w 7162800"/>
                <a:gd name="connsiteY3" fmla="*/ 1066800 h 1066800"/>
                <a:gd name="connsiteX0" fmla="*/ 457200 w 7620000"/>
                <a:gd name="connsiteY0" fmla="*/ 1524000 h 1524000"/>
                <a:gd name="connsiteX1" fmla="*/ 0 w 7620000"/>
                <a:gd name="connsiteY1" fmla="*/ 0 h 1524000"/>
                <a:gd name="connsiteX2" fmla="*/ 7620000 w 7620000"/>
                <a:gd name="connsiteY2" fmla="*/ 1524000 h 1524000"/>
                <a:gd name="connsiteX3" fmla="*/ 457200 w 7620000"/>
                <a:gd name="connsiteY3" fmla="*/ 1524000 h 1524000"/>
                <a:gd name="connsiteX0" fmla="*/ 9144000 w 9144000"/>
                <a:gd name="connsiteY0" fmla="*/ 0 h 1524000"/>
                <a:gd name="connsiteX1" fmla="*/ 0 w 9144000"/>
                <a:gd name="connsiteY1" fmla="*/ 0 h 1524000"/>
                <a:gd name="connsiteX2" fmla="*/ 7620000 w 9144000"/>
                <a:gd name="connsiteY2" fmla="*/ 1524000 h 1524000"/>
                <a:gd name="connsiteX3" fmla="*/ 9144000 w 9144000"/>
                <a:gd name="connsiteY3" fmla="*/ 0 h 15240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9144000 w 9144000"/>
                <a:gd name="connsiteY2" fmla="*/ 990600 h 990600"/>
                <a:gd name="connsiteX3" fmla="*/ 9144000 w 9144000"/>
                <a:gd name="connsiteY3" fmla="*/ 0 h 9906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466725 w 9144000"/>
                <a:gd name="connsiteY2" fmla="*/ 47625 h 990600"/>
                <a:gd name="connsiteX3" fmla="*/ 9144000 w 9144000"/>
                <a:gd name="connsiteY3" fmla="*/ 990600 h 990600"/>
                <a:gd name="connsiteX4" fmla="*/ 9144000 w 9144000"/>
                <a:gd name="connsiteY4" fmla="*/ 0 h 9906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9525 w 9144000"/>
                <a:gd name="connsiteY2" fmla="*/ 504825 h 990600"/>
                <a:gd name="connsiteX3" fmla="*/ 9144000 w 9144000"/>
                <a:gd name="connsiteY3" fmla="*/ 990600 h 990600"/>
                <a:gd name="connsiteX4" fmla="*/ 9144000 w 9144000"/>
                <a:gd name="connsiteY4" fmla="*/ 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990600">
                  <a:moveTo>
                    <a:pt x="9144000" y="0"/>
                  </a:moveTo>
                  <a:lnTo>
                    <a:pt x="0" y="0"/>
                  </a:lnTo>
                  <a:lnTo>
                    <a:pt x="9525" y="504825"/>
                  </a:lnTo>
                  <a:lnTo>
                    <a:pt x="9144000" y="990600"/>
                  </a:lnTo>
                  <a:lnTo>
                    <a:pt x="9144000" y="0"/>
                  </a:lnTo>
                </a:path>
              </a:pathLst>
            </a:custGeom>
            <a:gradFill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 w="9525">
              <a:noFill/>
              <a:round/>
            </a:ln>
            <a:effectLst>
              <a:outerShdw blurRad="50800" dist="38100" dir="5400000" algn="t" rotWithShape="0">
                <a:schemeClr val="accent1">
                  <a:lumMod val="75000"/>
                  <a:alpha val="40000"/>
                </a:schemeClr>
              </a:outerShdw>
            </a:effectLst>
          </p:spPr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10764946" y="180000"/>
            <a:ext cx="1367999" cy="3268800"/>
            <a:chOff x="7681902" y="180972"/>
            <a:chExt cx="1328754" cy="3270256"/>
          </a:xfrm>
        </p:grpSpPr>
        <p:sp>
          <p:nvSpPr>
            <p:cNvPr id="12" name="타원 11"/>
            <p:cNvSpPr/>
            <p:nvPr/>
          </p:nvSpPr>
          <p:spPr>
            <a:xfrm>
              <a:off x="7977182" y="2224094"/>
              <a:ext cx="860420" cy="86042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3" name="타원 12"/>
            <p:cNvSpPr/>
            <p:nvPr/>
          </p:nvSpPr>
          <p:spPr>
            <a:xfrm>
              <a:off x="7681902" y="1142996"/>
              <a:ext cx="593724" cy="59372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4" name="타원 13"/>
            <p:cNvSpPr/>
            <p:nvPr/>
          </p:nvSpPr>
          <p:spPr>
            <a:xfrm>
              <a:off x="8382000" y="762000"/>
              <a:ext cx="381000" cy="381000"/>
            </a:xfrm>
            <a:prstGeom prst="ellipse">
              <a:avLst/>
            </a:prstGeom>
            <a:solidFill>
              <a:schemeClr val="accent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5" name="타원 14"/>
            <p:cNvSpPr/>
            <p:nvPr/>
          </p:nvSpPr>
          <p:spPr>
            <a:xfrm>
              <a:off x="7977182" y="795334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6" name="타원 15"/>
            <p:cNvSpPr/>
            <p:nvPr/>
          </p:nvSpPr>
          <p:spPr>
            <a:xfrm>
              <a:off x="8334372" y="1295400"/>
              <a:ext cx="676284" cy="676284"/>
            </a:xfrm>
            <a:prstGeom prst="ellipse">
              <a:avLst/>
            </a:prstGeom>
            <a:solidFill>
              <a:schemeClr val="accent2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7" name="타원 16"/>
            <p:cNvSpPr/>
            <p:nvPr/>
          </p:nvSpPr>
          <p:spPr>
            <a:xfrm>
              <a:off x="7691430" y="1866904"/>
              <a:ext cx="250828" cy="250828"/>
            </a:xfrm>
            <a:prstGeom prst="ellipse">
              <a:avLst/>
            </a:prstGeom>
            <a:solidFill>
              <a:schemeClr val="bg2">
                <a:lumMod val="40000"/>
                <a:lumOff val="6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8" name="타원 17"/>
            <p:cNvSpPr/>
            <p:nvPr/>
          </p:nvSpPr>
          <p:spPr>
            <a:xfrm>
              <a:off x="8610600" y="3200400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9" name="타원 18"/>
            <p:cNvSpPr/>
            <p:nvPr/>
          </p:nvSpPr>
          <p:spPr>
            <a:xfrm>
              <a:off x="8562972" y="180972"/>
              <a:ext cx="428628" cy="4286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grpSp>
        <p:nvGrpSpPr>
          <p:cNvPr id="20" name="그룹 19"/>
          <p:cNvGrpSpPr/>
          <p:nvPr/>
        </p:nvGrpSpPr>
        <p:grpSpPr>
          <a:xfrm flipH="1" flipV="1">
            <a:off x="35432" y="3277456"/>
            <a:ext cx="1367999" cy="3268800"/>
            <a:chOff x="7681902" y="180972"/>
            <a:chExt cx="1328754" cy="3270256"/>
          </a:xfrm>
        </p:grpSpPr>
        <p:sp>
          <p:nvSpPr>
            <p:cNvPr id="21" name="타원 20"/>
            <p:cNvSpPr/>
            <p:nvPr/>
          </p:nvSpPr>
          <p:spPr>
            <a:xfrm>
              <a:off x="7977182" y="2224094"/>
              <a:ext cx="860420" cy="86042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2" name="타원 21"/>
            <p:cNvSpPr/>
            <p:nvPr/>
          </p:nvSpPr>
          <p:spPr>
            <a:xfrm>
              <a:off x="7681902" y="1142996"/>
              <a:ext cx="593724" cy="59372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3" name="타원 22"/>
            <p:cNvSpPr/>
            <p:nvPr/>
          </p:nvSpPr>
          <p:spPr>
            <a:xfrm>
              <a:off x="8382000" y="762000"/>
              <a:ext cx="381000" cy="381000"/>
            </a:xfrm>
            <a:prstGeom prst="ellipse">
              <a:avLst/>
            </a:prstGeom>
            <a:solidFill>
              <a:schemeClr val="accent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4" name="타원 23"/>
            <p:cNvSpPr/>
            <p:nvPr/>
          </p:nvSpPr>
          <p:spPr>
            <a:xfrm>
              <a:off x="7977182" y="795334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5" name="타원 24"/>
            <p:cNvSpPr/>
            <p:nvPr/>
          </p:nvSpPr>
          <p:spPr>
            <a:xfrm>
              <a:off x="8334372" y="1295400"/>
              <a:ext cx="676284" cy="676284"/>
            </a:xfrm>
            <a:prstGeom prst="ellipse">
              <a:avLst/>
            </a:prstGeom>
            <a:solidFill>
              <a:schemeClr val="accent2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6" name="타원 25"/>
            <p:cNvSpPr/>
            <p:nvPr/>
          </p:nvSpPr>
          <p:spPr>
            <a:xfrm>
              <a:off x="7691430" y="1866904"/>
              <a:ext cx="250828" cy="250828"/>
            </a:xfrm>
            <a:prstGeom prst="ellipse">
              <a:avLst/>
            </a:prstGeom>
            <a:solidFill>
              <a:schemeClr val="bg2">
                <a:lumMod val="40000"/>
                <a:lumOff val="6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7" name="타원 26"/>
            <p:cNvSpPr/>
            <p:nvPr/>
          </p:nvSpPr>
          <p:spPr>
            <a:xfrm>
              <a:off x="8610600" y="3200400"/>
              <a:ext cx="250828" cy="2508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28" name="타원 27"/>
            <p:cNvSpPr/>
            <p:nvPr/>
          </p:nvSpPr>
          <p:spPr>
            <a:xfrm>
              <a:off x="8562972" y="180972"/>
              <a:ext cx="428628" cy="42862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116585"/>
            <a:ext cx="7315199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2389717" y="1393371"/>
            <a:ext cx="7315199" cy="3334204"/>
          </a:xfrm>
          <a:solidFill>
            <a:schemeClr val="bg2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 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4909457"/>
            <a:ext cx="7315199" cy="1262743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C18D79A8-719F-4115-92E5-24663253EB2B}" type="datetime1">
              <a:rPr lang="ko-KR" altLang="en-US"/>
              <a:pPr>
                <a:defRPr lang="ko-KR" altLang="en-US"/>
              </a:pPr>
              <a:t>2023-05-14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C8C3B62A-3DFE-4006-8418-4121DC00BB4B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762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0" y="0"/>
            <a:ext cx="12191999" cy="990600"/>
            <a:chOff x="0" y="0"/>
            <a:chExt cx="9144000" cy="990600"/>
          </a:xfrm>
        </p:grpSpPr>
        <p:sp>
          <p:nvSpPr>
            <p:cNvPr id="10" name="자유형: 도형 9"/>
            <p:cNvSpPr/>
            <p:nvPr/>
          </p:nvSpPr>
          <p:spPr>
            <a:xfrm flipH="1">
              <a:off x="0" y="0"/>
              <a:ext cx="8839200" cy="990600"/>
            </a:xfrm>
            <a:custGeom>
              <a:avLst/>
              <a:gdLst>
                <a:gd name="connsiteX0" fmla="*/ 0 w 7162800"/>
                <a:gd name="connsiteY0" fmla="*/ 1066800 h 1066800"/>
                <a:gd name="connsiteX1" fmla="*/ 3581400 w 7162800"/>
                <a:gd name="connsiteY1" fmla="*/ 0 h 1066800"/>
                <a:gd name="connsiteX2" fmla="*/ 7162800 w 7162800"/>
                <a:gd name="connsiteY2" fmla="*/ 1066800 h 1066800"/>
                <a:gd name="connsiteX3" fmla="*/ 0 w 7162800"/>
                <a:gd name="connsiteY3" fmla="*/ 1066800 h 1066800"/>
                <a:gd name="connsiteX0" fmla="*/ 457200 w 7620000"/>
                <a:gd name="connsiteY0" fmla="*/ 1524000 h 1524000"/>
                <a:gd name="connsiteX1" fmla="*/ 0 w 7620000"/>
                <a:gd name="connsiteY1" fmla="*/ 0 h 1524000"/>
                <a:gd name="connsiteX2" fmla="*/ 7620000 w 7620000"/>
                <a:gd name="connsiteY2" fmla="*/ 1524000 h 1524000"/>
                <a:gd name="connsiteX3" fmla="*/ 457200 w 7620000"/>
                <a:gd name="connsiteY3" fmla="*/ 1524000 h 1524000"/>
                <a:gd name="connsiteX0" fmla="*/ 9144000 w 9144000"/>
                <a:gd name="connsiteY0" fmla="*/ 0 h 1524000"/>
                <a:gd name="connsiteX1" fmla="*/ 0 w 9144000"/>
                <a:gd name="connsiteY1" fmla="*/ 0 h 1524000"/>
                <a:gd name="connsiteX2" fmla="*/ 7620000 w 9144000"/>
                <a:gd name="connsiteY2" fmla="*/ 1524000 h 1524000"/>
                <a:gd name="connsiteX3" fmla="*/ 9144000 w 9144000"/>
                <a:gd name="connsiteY3" fmla="*/ 0 h 15240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9144000 w 9144000"/>
                <a:gd name="connsiteY2" fmla="*/ 990600 h 990600"/>
                <a:gd name="connsiteX3" fmla="*/ 9144000 w 9144000"/>
                <a:gd name="connsiteY3" fmla="*/ 0 h 990600"/>
                <a:gd name="connsiteX0" fmla="*/ 8839200 w 8839200"/>
                <a:gd name="connsiteY0" fmla="*/ 0 h 990600"/>
                <a:gd name="connsiteX1" fmla="*/ 0 w 8839200"/>
                <a:gd name="connsiteY1" fmla="*/ 685800 h 990600"/>
                <a:gd name="connsiteX2" fmla="*/ 8839200 w 8839200"/>
                <a:gd name="connsiteY2" fmla="*/ 990600 h 990600"/>
                <a:gd name="connsiteX3" fmla="*/ 8839200 w 8839200"/>
                <a:gd name="connsiteY3" fmla="*/ 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39200" h="990600">
                  <a:moveTo>
                    <a:pt x="8839200" y="0"/>
                  </a:moveTo>
                  <a:lnTo>
                    <a:pt x="0" y="685800"/>
                  </a:lnTo>
                  <a:lnTo>
                    <a:pt x="8839200" y="990600"/>
                  </a:lnTo>
                  <a:lnTo>
                    <a:pt x="8839200" y="0"/>
                  </a:lnTo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 w="9525">
              <a:noFill/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9" name="자유형: 도형 8"/>
            <p:cNvSpPr/>
            <p:nvPr/>
          </p:nvSpPr>
          <p:spPr>
            <a:xfrm>
              <a:off x="0" y="0"/>
              <a:ext cx="9144000" cy="990600"/>
            </a:xfrm>
            <a:custGeom>
              <a:avLst/>
              <a:gdLst>
                <a:gd name="connsiteX0" fmla="*/ 0 w 7162800"/>
                <a:gd name="connsiteY0" fmla="*/ 1066800 h 1066800"/>
                <a:gd name="connsiteX1" fmla="*/ 3581400 w 7162800"/>
                <a:gd name="connsiteY1" fmla="*/ 0 h 1066800"/>
                <a:gd name="connsiteX2" fmla="*/ 7162800 w 7162800"/>
                <a:gd name="connsiteY2" fmla="*/ 1066800 h 1066800"/>
                <a:gd name="connsiteX3" fmla="*/ 0 w 7162800"/>
                <a:gd name="connsiteY3" fmla="*/ 1066800 h 1066800"/>
                <a:gd name="connsiteX0" fmla="*/ 457200 w 7620000"/>
                <a:gd name="connsiteY0" fmla="*/ 1524000 h 1524000"/>
                <a:gd name="connsiteX1" fmla="*/ 0 w 7620000"/>
                <a:gd name="connsiteY1" fmla="*/ 0 h 1524000"/>
                <a:gd name="connsiteX2" fmla="*/ 7620000 w 7620000"/>
                <a:gd name="connsiteY2" fmla="*/ 1524000 h 1524000"/>
                <a:gd name="connsiteX3" fmla="*/ 457200 w 7620000"/>
                <a:gd name="connsiteY3" fmla="*/ 1524000 h 1524000"/>
                <a:gd name="connsiteX0" fmla="*/ 9144000 w 9144000"/>
                <a:gd name="connsiteY0" fmla="*/ 0 h 1524000"/>
                <a:gd name="connsiteX1" fmla="*/ 0 w 9144000"/>
                <a:gd name="connsiteY1" fmla="*/ 0 h 1524000"/>
                <a:gd name="connsiteX2" fmla="*/ 7620000 w 9144000"/>
                <a:gd name="connsiteY2" fmla="*/ 1524000 h 1524000"/>
                <a:gd name="connsiteX3" fmla="*/ 9144000 w 9144000"/>
                <a:gd name="connsiteY3" fmla="*/ 0 h 15240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9144000 w 9144000"/>
                <a:gd name="connsiteY2" fmla="*/ 990600 h 990600"/>
                <a:gd name="connsiteX3" fmla="*/ 9144000 w 9144000"/>
                <a:gd name="connsiteY3" fmla="*/ 0 h 9906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466725 w 9144000"/>
                <a:gd name="connsiteY2" fmla="*/ 47625 h 990600"/>
                <a:gd name="connsiteX3" fmla="*/ 9144000 w 9144000"/>
                <a:gd name="connsiteY3" fmla="*/ 990600 h 990600"/>
                <a:gd name="connsiteX4" fmla="*/ 9144000 w 9144000"/>
                <a:gd name="connsiteY4" fmla="*/ 0 h 990600"/>
                <a:gd name="connsiteX0" fmla="*/ 9144000 w 9144000"/>
                <a:gd name="connsiteY0" fmla="*/ 0 h 990600"/>
                <a:gd name="connsiteX1" fmla="*/ 0 w 9144000"/>
                <a:gd name="connsiteY1" fmla="*/ 0 h 990600"/>
                <a:gd name="connsiteX2" fmla="*/ 9525 w 9144000"/>
                <a:gd name="connsiteY2" fmla="*/ 504825 h 990600"/>
                <a:gd name="connsiteX3" fmla="*/ 9144000 w 9144000"/>
                <a:gd name="connsiteY3" fmla="*/ 990600 h 990600"/>
                <a:gd name="connsiteX4" fmla="*/ 9144000 w 9144000"/>
                <a:gd name="connsiteY4" fmla="*/ 0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990600">
                  <a:moveTo>
                    <a:pt x="9144000" y="0"/>
                  </a:moveTo>
                  <a:lnTo>
                    <a:pt x="0" y="0"/>
                  </a:lnTo>
                  <a:lnTo>
                    <a:pt x="9525" y="504825"/>
                  </a:lnTo>
                  <a:lnTo>
                    <a:pt x="9144000" y="990600"/>
                  </a:lnTo>
                  <a:lnTo>
                    <a:pt x="9144000" y="0"/>
                  </a:lnTo>
                </a:path>
              </a:pathLst>
            </a:custGeom>
            <a:gradFill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0" scaled="0"/>
            </a:gradFill>
            <a:ln w="9525">
              <a:noFill/>
              <a:round/>
            </a:ln>
            <a:effectLst>
              <a:outerShdw blurRad="50800" dist="38100" dir="5400000" algn="t" rotWithShape="0">
                <a:schemeClr val="accent1">
                  <a:lumMod val="75000"/>
                  <a:alpha val="40000"/>
                </a:schemeClr>
              </a:outerShdw>
            </a:effectLst>
          </p:spPr>
          <p:txBody>
            <a:bodyPr anchor="ctr"/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1124819" y="158400"/>
            <a:ext cx="972000" cy="1663200"/>
            <a:chOff x="8077200" y="152400"/>
            <a:chExt cx="928516" cy="1664292"/>
          </a:xfrm>
        </p:grpSpPr>
        <p:sp>
          <p:nvSpPr>
            <p:cNvPr id="12" name="타원 11"/>
            <p:cNvSpPr/>
            <p:nvPr/>
          </p:nvSpPr>
          <p:spPr>
            <a:xfrm>
              <a:off x="8381998" y="1676400"/>
              <a:ext cx="140292" cy="14029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13" name="타원 12"/>
            <p:cNvSpPr/>
            <p:nvPr/>
          </p:nvSpPr>
          <p:spPr>
            <a:xfrm>
              <a:off x="8077200" y="939502"/>
              <a:ext cx="393533" cy="393533"/>
            </a:xfrm>
            <a:prstGeom prst="ellipse">
              <a:avLst/>
            </a:prstGeom>
            <a:solidFill>
              <a:schemeClr val="accent2"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14" name="타원 13"/>
            <p:cNvSpPr/>
            <p:nvPr/>
          </p:nvSpPr>
          <p:spPr>
            <a:xfrm>
              <a:off x="8458197" y="1143000"/>
              <a:ext cx="512058" cy="51205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15" name="타원 14"/>
            <p:cNvSpPr/>
            <p:nvPr/>
          </p:nvSpPr>
          <p:spPr>
            <a:xfrm>
              <a:off x="8470762" y="808315"/>
              <a:ext cx="230308" cy="23030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16" name="타원 15"/>
            <p:cNvSpPr/>
            <p:nvPr/>
          </p:nvSpPr>
          <p:spPr>
            <a:xfrm>
              <a:off x="8077200" y="152400"/>
              <a:ext cx="615059" cy="615059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  <p:sp>
          <p:nvSpPr>
            <p:cNvPr id="17" name="타원 16"/>
            <p:cNvSpPr/>
            <p:nvPr/>
          </p:nvSpPr>
          <p:spPr>
            <a:xfrm>
              <a:off x="8775408" y="196106"/>
              <a:ext cx="230308" cy="230308"/>
            </a:xfrm>
            <a:prstGeom prst="ellipse">
              <a:avLst/>
            </a:pr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lvl="0"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76177"/>
            <a:ext cx="10972799" cy="868346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133476"/>
            <a:ext cx="10972799" cy="5066358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>
              <a:defRPr lang="ko-KR" altLang="en-US"/>
            </a:pPr>
            <a:fld id="{D4100758-C520-409D-A43F-1BA465BE9CC9}" type="datetime1">
              <a:rPr lang="ko-KR" altLang="en-US"/>
              <a:pPr>
                <a:defRPr lang="ko-KR" altLang="en-US"/>
              </a:pPr>
              <a:t>2023-05-14</a:t>
            </a:fld>
            <a:endParaRPr lang="en-US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5187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ransition/>
  <p:hf sldNum="0" hdr="0" ftr="0" dt="0"/>
  <p:txStyles>
    <p:titleStyle>
      <a:lvl1pPr algn="l" defTabSz="914400" rtl="0" eaLnBrk="1" latinLnBrk="1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61938" indent="-261938" algn="l" defTabSz="914400" rtl="0" eaLnBrk="1" latinLnBrk="1" hangingPunct="1">
        <a:spcBef>
          <a:spcPct val="20000"/>
        </a:spcBef>
        <a:buClr>
          <a:schemeClr val="accent1"/>
        </a:buClr>
        <a:buSzPct val="80000"/>
        <a:buFont typeface="Wingdings"/>
        <a:buChar char="£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80000"/>
        <a:buFont typeface="Wingdings"/>
        <a:buChar char="£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tx2"/>
        </a:buClr>
        <a:buSzPct val="80000"/>
        <a:buFont typeface="Wingdings"/>
        <a:buChar char="£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tx2"/>
        </a:buClr>
        <a:buSzPct val="60000"/>
        <a:buFont typeface="Wingdings"/>
        <a:buChar char="l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tx2"/>
        </a:buClr>
        <a:buSzPct val="100000"/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333625" indent="-180975" algn="l" defTabSz="914400" rtl="0" eaLnBrk="1" latinLnBrk="1" hangingPunct="1">
        <a:spcBef>
          <a:spcPct val="20000"/>
        </a:spcBef>
        <a:buClr>
          <a:schemeClr val="tx2"/>
        </a:buClr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600325" indent="-180975" algn="l" defTabSz="914400" rtl="0" eaLnBrk="1" latinLnBrk="1" hangingPunct="1">
        <a:spcBef>
          <a:spcPct val="20000"/>
        </a:spcBef>
        <a:buClr>
          <a:schemeClr val="tx2"/>
        </a:buClr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67025" indent="-171450" algn="l" defTabSz="914400" rtl="0" eaLnBrk="1" latinLnBrk="1" hangingPunct="1">
        <a:spcBef>
          <a:spcPct val="20000"/>
        </a:spcBef>
        <a:buClr>
          <a:schemeClr val="tx2"/>
        </a:buClr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43250" indent="-180975" algn="l" defTabSz="914400" rtl="0" eaLnBrk="1" latinLnBrk="1" hangingPunct="1">
        <a:spcBef>
          <a:spcPct val="20000"/>
        </a:spcBef>
        <a:buClr>
          <a:schemeClr val="tx2"/>
        </a:buClr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6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7.png"  /><Relationship Id="rId3" Type="http://schemas.openxmlformats.org/officeDocument/2006/relationships/image" Target="../media/image18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9.png"  /><Relationship Id="rId3" Type="http://schemas.openxmlformats.org/officeDocument/2006/relationships/image" Target="../media/image20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21.png"  /><Relationship Id="rId3" Type="http://schemas.openxmlformats.org/officeDocument/2006/relationships/image" Target="../media/image22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3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Relationship Id="rId5" Type="http://schemas.openxmlformats.org/officeDocument/2006/relationships/image" Target="../media/image6.png"  /><Relationship Id="rId6" Type="http://schemas.openxmlformats.org/officeDocument/2006/relationships/image" Target="../media/image7.png"  /><Relationship Id="rId7" Type="http://schemas.openxmlformats.org/officeDocument/2006/relationships/image" Target="../media/image8.png"  /><Relationship Id="rId8" Type="http://schemas.openxmlformats.org/officeDocument/2006/relationships/image" Target="../media/image9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2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3.png"  /><Relationship Id="rId3" Type="http://schemas.openxmlformats.org/officeDocument/2006/relationships/image" Target="../media/image14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333467" y="2891724"/>
            <a:ext cx="9525066" cy="1074551"/>
          </a:xfrm>
        </p:spPr>
        <p:txBody>
          <a:bodyPr/>
          <a:lstStyle/>
          <a:p>
            <a:pPr lvl="0" algn="ctr">
              <a:defRPr/>
            </a:pPr>
            <a:r>
              <a:rPr lang="ko-KR" altLang="en-US"/>
              <a:t>프론트엔드 프로젝트</a:t>
            </a:r>
          </a:p>
        </p:txBody>
      </p:sp>
      <p:sp>
        <p:nvSpPr>
          <p:cNvPr id="4" name="가로 글상자 3"/>
          <p:cNvSpPr txBox="1"/>
          <p:nvPr/>
        </p:nvSpPr>
        <p:spPr>
          <a:xfrm flipH="1">
            <a:off x="2706285" y="2527467"/>
            <a:ext cx="4926698" cy="366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/>
              <a:t>도서</a:t>
            </a:r>
            <a:r>
              <a:rPr lang="en-US" altLang="ko-KR"/>
              <a:t>&amp;</a:t>
            </a:r>
            <a:r>
              <a:rPr lang="ko-KR" altLang="en-US"/>
              <a:t>문구 전문 인터넷 쇼핑몰</a:t>
            </a:r>
          </a:p>
        </p:txBody>
      </p:sp>
    </p:spTree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화면구성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상품의 이미지를 보여주면서 판매가격을 오른쪽에 적는다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상품 이미지 아래에는 상품이 어떠한 분야인지 알려주면서 해당 책의 저자와 소개문이 적혀있습니다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책의 목차를 보여주면서 이것이 소비자가 원하는 책인지 확인을 시켜주고 책의 개요를 설명을 합니다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맨 아래에는 해당 서적의 구매자들의 평가를 보여줍니다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pic>
        <p:nvPicPr>
          <p:cNvPr id="6" name="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tretch>
            <a:fillRect/>
          </a:stretch>
        </p:blipFill>
        <p:spPr>
          <a:xfrm>
            <a:off x="1273626" y="1071563"/>
            <a:ext cx="396784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078795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구현한 홈페이지</a:t>
            </a:r>
            <a:endParaRPr lang="ko-KR" altLang="en-US"/>
          </a:p>
        </p:txBody>
      </p:sp>
      <p:sp>
        <p:nvSpPr>
          <p:cNvPr id="4" name="가로 글상자 3"/>
          <p:cNvSpPr txBox="1"/>
          <p:nvPr/>
        </p:nvSpPr>
        <p:spPr>
          <a:xfrm>
            <a:off x="6693647" y="1404763"/>
            <a:ext cx="5410379" cy="4756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●화면 설명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1.HEADER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  </a:t>
            </a:r>
            <a:r>
              <a:rPr lang="en-US" altLang="ko-KR"/>
              <a:t>-</a:t>
            </a:r>
            <a:r>
              <a:rPr lang="ko-KR" altLang="en-US"/>
              <a:t>홈페이지 네비게이션을 상단 배치를 하여 클릭을 하면 원하는 페이지로 이동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2.MAIN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영역을 </a:t>
            </a:r>
            <a:r>
              <a:rPr lang="en-US" altLang="ko-KR"/>
              <a:t>3</a:t>
            </a:r>
            <a:r>
              <a:rPr lang="ko-KR" altLang="en-US"/>
              <a:t>개로 나눠서 각 다른 영역으로 설명을 함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 -</a:t>
            </a:r>
            <a:r>
              <a:rPr lang="ko-KR" altLang="en-US"/>
              <a:t>상단의 큰 상자 메인</a:t>
            </a:r>
            <a:r>
              <a:rPr lang="en-US" altLang="ko-KR"/>
              <a:t>(section)</a:t>
            </a:r>
            <a:r>
              <a:rPr lang="ko-KR" altLang="en-US"/>
              <a:t>에는 이벤트나 홈페이지의 사진을 배치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두번째 상자에는 최근에 본 도서목록을 출력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마지막 박스에는 추천 도서 목록을 출력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3.FOOTER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 -</a:t>
            </a:r>
            <a:r>
              <a:rPr lang="ko-KR" altLang="en-US"/>
              <a:t>회사 상표와 법인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하단의 오른쪽 영역에는 회사의 카카오톡과 인스타 트위터와 유튜브를 연결시킴</a:t>
            </a: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pic>
        <p:nvPicPr>
          <p:cNvPr id="7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205441" y="1656415"/>
            <a:ext cx="6346743" cy="424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774780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화면구성</a:t>
            </a:r>
          </a:p>
        </p:txBody>
      </p:sp>
      <p:pic>
        <p:nvPicPr>
          <p:cNvPr id="5" name="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tretch>
            <a:fillRect/>
          </a:stretch>
        </p:blipFill>
        <p:spPr>
          <a:xfrm>
            <a:off x="1810939" y="1071563"/>
            <a:ext cx="2893219" cy="5143500"/>
          </a:xfrm>
          <a:prstGeom prst="rect">
            <a:avLst/>
          </a:prstGeom>
        </p:spPr>
      </p:pic>
      <p:pic>
        <p:nvPicPr>
          <p:cNvPr id="6" name=""/>
          <p:cNvPicPr>
            <a:picLocks noGrp="1" noChangeAspect="1"/>
          </p:cNvPicPr>
          <p:nvPr>
            <p:ph sz="quarter" idx="14"/>
          </p:nvPr>
        </p:nvPicPr>
        <p:blipFill rotWithShape="1">
          <a:blip r:embed="rId3"/>
          <a:stretch>
            <a:fillRect/>
          </a:stretch>
        </p:blipFill>
        <p:spPr>
          <a:xfrm>
            <a:off x="6096000" y="898051"/>
            <a:ext cx="5295899" cy="4805519"/>
          </a:xfrm>
          <a:prstGeom prst="rect">
            <a:avLst/>
          </a:prstGeom>
        </p:spPr>
      </p:pic>
      <p:cxnSp>
        <p:nvCxnSpPr>
          <p:cNvPr id="7" name="화살표 6"/>
          <p:cNvCxnSpPr/>
          <p:nvPr/>
        </p:nvCxnSpPr>
        <p:spPr>
          <a:xfrm>
            <a:off x="4508500" y="2312629"/>
            <a:ext cx="1587500" cy="70669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430360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화면구성</a:t>
            </a:r>
            <a:r>
              <a:rPr lang="en-US" altLang="ko-KR"/>
              <a:t>(</a:t>
            </a:r>
            <a:r>
              <a:rPr lang="ko-KR" altLang="en-US"/>
              <a:t>반응형</a:t>
            </a:r>
            <a:r>
              <a:rPr lang="en-US" altLang="ko-KR"/>
              <a:t>)-JS</a:t>
            </a:r>
            <a:endParaRPr lang="en-US" altLang="ko-KR"/>
          </a:p>
        </p:txBody>
      </p:sp>
      <p:pic>
        <p:nvPicPr>
          <p:cNvPr id="7" name="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tretch>
            <a:fillRect/>
          </a:stretch>
        </p:blipFill>
        <p:spPr>
          <a:xfrm>
            <a:off x="6287246" y="2319320"/>
            <a:ext cx="5295899" cy="3190535"/>
          </a:xfrm>
          <a:prstGeom prst="rect">
            <a:avLst/>
          </a:prstGeom>
        </p:spPr>
      </p:pic>
      <p:sp>
        <p:nvSpPr>
          <p:cNvPr id="8" name="직사각형 7"/>
          <p:cNvSpPr>
            <a:spLocks noGrp="1"/>
          </p:cNvSpPr>
          <p:nvPr>
            <p:ph sz="quarter" idx="14"/>
          </p:nvPr>
        </p:nvSpPr>
        <p:spPr>
          <a:xfrm>
            <a:off x="6286498" y="1071562"/>
            <a:ext cx="5295899" cy="1258794"/>
          </a:xfrm>
        </p:spPr>
        <p:txBody>
          <a:bodyPr/>
          <a:p>
            <a:pPr lvl="0">
              <a:defRPr/>
            </a:pPr>
            <a:r>
              <a:rPr lang="en-US" altLang="ko-KR"/>
              <a:t>main</a:t>
            </a:r>
            <a:r>
              <a:rPr lang="ko-KR" altLang="en-US"/>
              <a:t>의 로그인 화면에 맞게 </a:t>
            </a:r>
            <a:r>
              <a:rPr lang="en-US" altLang="ko-KR"/>
              <a:t>header&amp;footer</a:t>
            </a:r>
            <a:r>
              <a:rPr lang="ko-KR" altLang="en-US"/>
              <a:t>상자 조절</a:t>
            </a:r>
            <a:endParaRPr lang="ko-KR" altLang="en-US"/>
          </a:p>
          <a:p>
            <a:pPr marL="0" lvl="0" indent="0">
              <a:buNone/>
              <a:defRPr/>
            </a:pPr>
            <a:endParaRPr lang="ko-KR" altLang="en-US"/>
          </a:p>
          <a:p>
            <a:pPr marL="0" lvl="0" indent="0">
              <a:buNone/>
              <a:defRPr/>
            </a:pPr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98127" y="1049426"/>
            <a:ext cx="4965596" cy="513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451109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주요소스코드</a:t>
            </a:r>
            <a:r>
              <a:rPr lang="en-US" altLang="ko-KR"/>
              <a:t>-css</a:t>
            </a:r>
            <a:r>
              <a:rPr lang="ko-KR" altLang="en-US"/>
              <a:t>부분</a:t>
            </a:r>
            <a:endParaRPr lang="ko-KR" altLang="en-US"/>
          </a:p>
        </p:txBody>
      </p:sp>
      <p:pic>
        <p:nvPicPr>
          <p:cNvPr id="7" name="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6557877" y="2339805"/>
            <a:ext cx="2916971" cy="4255697"/>
          </a:xfrm>
          <a:prstGeom prst="rect">
            <a:avLst/>
          </a:prstGeom>
        </p:spPr>
      </p:pic>
      <p:sp>
        <p:nvSpPr>
          <p:cNvPr id="8" name="직사각형 7"/>
          <p:cNvSpPr>
            <a:spLocks noGrp="1"/>
          </p:cNvSpPr>
          <p:nvPr>
            <p:ph sz="quarter" idx="14"/>
          </p:nvPr>
        </p:nvSpPr>
        <p:spPr>
          <a:xfrm>
            <a:off x="6225046" y="917933"/>
            <a:ext cx="5295899" cy="1258794"/>
          </a:xfrm>
        </p:spPr>
        <p:txBody>
          <a:bodyPr/>
          <a:p>
            <a:pPr lvl="0">
              <a:defRPr/>
            </a:pPr>
            <a:r>
              <a:rPr lang="en-US" altLang="ko-KR"/>
              <a:t>main</a:t>
            </a:r>
            <a:r>
              <a:rPr lang="ko-KR" altLang="en-US"/>
              <a:t>의 로그인 화면에 맞게 </a:t>
            </a:r>
            <a:r>
              <a:rPr lang="en-US" altLang="ko-KR"/>
              <a:t>header&amp;footer</a:t>
            </a:r>
            <a:r>
              <a:rPr lang="ko-KR" altLang="en-US"/>
              <a:t>상자 조절</a:t>
            </a:r>
            <a:endParaRPr lang="ko-KR" altLang="en-US"/>
          </a:p>
          <a:p>
            <a:pPr marL="0" lvl="0" indent="0">
              <a:buNone/>
              <a:defRPr/>
            </a:pPr>
            <a:endParaRPr lang="ko-KR" altLang="en-US"/>
          </a:p>
          <a:p>
            <a:pPr marL="0" lvl="0" indent="0">
              <a:buNone/>
              <a:defRPr/>
            </a:pPr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46779" y="1049426"/>
            <a:ext cx="4019435" cy="558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835146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271616" y="3306948"/>
            <a:ext cx="5448776" cy="1074551"/>
          </a:xfrm>
        </p:spPr>
        <p:txBody>
          <a:bodyPr>
            <a:noAutofit/>
          </a:bodyPr>
          <a:lstStyle/>
          <a:p>
            <a:pPr lvl="0">
              <a:defRPr/>
            </a:pPr>
            <a:r>
              <a:rPr lang="ko-KR" altLang="en-US" sz="6600"/>
              <a:t>감사합니다</a:t>
            </a:r>
            <a:r>
              <a:rPr lang="en-US" altLang="ko-KR" sz="6600"/>
              <a:t>.</a:t>
            </a:r>
            <a:endParaRPr lang="en-US" altLang="ko-KR" sz="6600"/>
          </a:p>
        </p:txBody>
      </p:sp>
    </p:spTree>
    <p:extLst>
      <p:ext uri="{BB962C8B-B14F-4D97-AF65-F5344CB8AC3E}">
        <p14:creationId xmlns:p14="http://schemas.microsoft.com/office/powerpoint/2010/main" val="439960841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LIST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anchor="t"/>
          <a:lstStyle/>
          <a:p>
            <a:pPr marL="261620" lvl="0" indent="-261620">
              <a:defRPr/>
            </a:pPr>
            <a:r>
              <a:rPr lang="ko-KR" sz="3400">
                <a:ea typeface="+mn-lt"/>
                <a:cs typeface="+mn-lt"/>
              </a:rPr>
              <a:t>소개</a:t>
            </a:r>
            <a:endParaRPr lang="ko-KR" sz="3400">
              <a:ea typeface="+mn-lt"/>
              <a:cs typeface="+mn-lt"/>
            </a:endParaRPr>
          </a:p>
          <a:p>
            <a:pPr marL="261620" lvl="0" indent="-261620">
              <a:defRPr/>
            </a:pPr>
            <a:endParaRPr lang="ko-KR" altLang="en-US" sz="3400">
              <a:ea typeface="+mn-lt"/>
              <a:cs typeface="+mn-lt"/>
            </a:endParaRPr>
          </a:p>
          <a:p>
            <a:pPr marL="261620" lvl="0" indent="-261620">
              <a:defRPr/>
            </a:pPr>
            <a:r>
              <a:rPr lang="ko-KR" sz="3400">
                <a:ea typeface="+mn-lt"/>
                <a:cs typeface="+mn-lt"/>
              </a:rPr>
              <a:t>기획의도</a:t>
            </a:r>
            <a:endParaRPr lang="ko-KR" sz="3400">
              <a:ea typeface="+mn-lt"/>
              <a:cs typeface="+mn-lt"/>
            </a:endParaRPr>
          </a:p>
          <a:p>
            <a:pPr marL="261620" lvl="0" indent="-261620">
              <a:defRPr/>
            </a:pPr>
            <a:endParaRPr lang="ko-KR" altLang="en-US" sz="3400">
              <a:ea typeface="+mn-lt"/>
              <a:cs typeface="+mn-lt"/>
            </a:endParaRPr>
          </a:p>
          <a:p>
            <a:pPr marL="261620" lvl="0" indent="-26162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/>
              <a:buChar char="£"/>
              <a:defRPr/>
            </a:pPr>
            <a:r>
              <a:rPr lang="ko-KR" altLang="en-US" sz="3400">
                <a:ea typeface="+mn-lt"/>
                <a:cs typeface="+mn-lt"/>
              </a:rPr>
              <a:t>사용기술</a:t>
            </a:r>
            <a:endParaRPr lang="ko-KR" altLang="en-US" sz="3400">
              <a:ea typeface="+mn-lt"/>
              <a:cs typeface="+mn-lt"/>
            </a:endParaRPr>
          </a:p>
          <a:p>
            <a:pPr marL="261620" lvl="0" indent="-26162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/>
              <a:buChar char="£"/>
              <a:defRPr/>
            </a:pPr>
            <a:endParaRPr lang="ko-KR" altLang="en-US" sz="3400">
              <a:ea typeface="+mn-lt"/>
              <a:cs typeface="+mn-lt"/>
            </a:endParaRPr>
          </a:p>
          <a:p>
            <a:pPr marL="261620" lvl="0" indent="-261620">
              <a:defRPr/>
            </a:pPr>
            <a:r>
              <a:rPr lang="ko-KR" altLang="en-US" sz="3400">
                <a:ea typeface="+mn-lt"/>
                <a:cs typeface="+mn-lt"/>
              </a:rPr>
              <a:t>화면구성</a:t>
            </a:r>
            <a:endParaRPr lang="ko-KR" altLang="en-US" sz="3400">
              <a:ea typeface="+mn-lt"/>
              <a:cs typeface="+mn-lt"/>
            </a:endParaRPr>
          </a:p>
          <a:p>
            <a:pPr marL="261620" lvl="0" indent="-261620">
              <a:defRPr/>
            </a:pPr>
            <a:endParaRPr lang="ko-KR" altLang="en-US">
              <a:cs typeface="Arial"/>
            </a:endParaRPr>
          </a:p>
          <a:p>
            <a:pPr marL="261620" lvl="0" indent="-261620">
              <a:defRPr/>
            </a:pPr>
            <a:endParaRPr lang="ko-KR" altLang="en-US"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소개</a:t>
            </a: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tretch>
            <a:fillRect/>
          </a:stretch>
        </p:blipFill>
        <p:spPr>
          <a:xfrm>
            <a:off x="826835" y="1728898"/>
            <a:ext cx="2438961" cy="3400204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3738476" y="2503010"/>
          <a:ext cx="8131408" cy="222504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490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408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ko-KR" altLang="en-US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ko-KR" altLang="en-US"/>
                        <a:t>양우성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ko-KR" altLang="en-US"/>
                        <a:t>전화번호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US" altLang="ko-KR"/>
                        <a:t>010-2876-5648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US" altLang="ko-KR"/>
                        <a:t>E-MAIL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US" altLang="ko-KR"/>
                        <a:t>ngxk1210@gmail.com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US" altLang="ko-KR"/>
                        <a:t>GIT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US" altLang="ko-KR"/>
                        <a:t>https://github.com/lakumel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US" altLang="ko-KR"/>
                        <a:t>DOTHOME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US" altLang="ko-KR"/>
                        <a:t>http://ngxk1210.dothome.co.kr/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US" altLang="ko-KR"/>
                        <a:t>AWS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defRPr/>
                      </a:pPr>
                      <a:endParaRPr lang="en-US" alt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1553214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기획의도</a:t>
            </a: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tretch>
            <a:fillRect/>
          </a:stretch>
        </p:blipFill>
        <p:spPr>
          <a:xfrm>
            <a:off x="864583" y="1071563"/>
            <a:ext cx="4785931" cy="5143500"/>
          </a:xfrm>
          <a:prstGeom prst="rect">
            <a:avLst/>
          </a:prstGeom>
        </p:spPr>
      </p:pic>
      <p:sp>
        <p:nvSpPr>
          <p:cNvPr id="4" name="내용 개체 틀 3"/>
          <p:cNvSpPr>
            <a:spLocks noGrp="1"/>
          </p:cNvSpPr>
          <p:nvPr>
            <p:ph sz="quarter" idx="14"/>
          </p:nvPr>
        </p:nvSpPr>
        <p:spPr>
          <a:xfrm>
            <a:off x="6286498" y="1071562"/>
            <a:ext cx="5214835" cy="5275406"/>
          </a:xfrm>
        </p:spPr>
        <p:txBody>
          <a:bodyPr/>
          <a:lstStyle/>
          <a:p>
            <a:pPr lvl="0">
              <a:defRPr/>
            </a:pPr>
            <a:r>
              <a:rPr lang="ko-KR" altLang="en-US" sz="1800"/>
              <a:t>코로나 이후 오프라인으로 책을 구매하는 비율이 줄어들고 온라인으로 주문하는 비율이 늘어나고 있습니다</a:t>
            </a:r>
            <a:r>
              <a:rPr lang="en-US" altLang="ko-KR" sz="1800"/>
              <a:t>.</a:t>
            </a:r>
            <a:endParaRPr lang="en-US" altLang="ko-KR" sz="1800"/>
          </a:p>
          <a:p>
            <a:pPr lvl="0">
              <a:defRPr/>
            </a:pPr>
            <a:r>
              <a:rPr lang="ko-KR" altLang="en-US" sz="1800"/>
              <a:t>최근의 서점은 종이책</a:t>
            </a:r>
            <a:r>
              <a:rPr lang="en-US" altLang="ko-KR" sz="1800"/>
              <a:t>,</a:t>
            </a:r>
            <a:r>
              <a:rPr lang="ko-KR" altLang="en-US" sz="1800"/>
              <a:t> 오디오북</a:t>
            </a:r>
            <a:r>
              <a:rPr lang="en-US" altLang="ko-KR" sz="1800"/>
              <a:t>,</a:t>
            </a:r>
            <a:r>
              <a:rPr lang="ko-KR" altLang="en-US" sz="1800"/>
              <a:t> 전자책과 같은 다양한 형태의 책을 소비자들에게 판매를 하고 있습니다</a:t>
            </a:r>
            <a:r>
              <a:rPr lang="en-US" altLang="ko-KR" sz="1800"/>
              <a:t>.</a:t>
            </a:r>
            <a:endParaRPr lang="en-US" altLang="ko-KR" sz="1800"/>
          </a:p>
          <a:p>
            <a:pPr lvl="0">
              <a:defRPr/>
            </a:pPr>
            <a:r>
              <a:rPr lang="ko-KR" altLang="en-US" sz="1800"/>
              <a:t>자신이 필요한 책을 찾기 위해 시간을 소비하기 보다는 쉽고 빠르게 책을 구매할 수 있게 되면서 온라인의 비중이 높아지고 있습니다</a:t>
            </a:r>
            <a:r>
              <a:rPr lang="en-US" altLang="ko-KR" sz="1800"/>
              <a:t>.</a:t>
            </a:r>
            <a:endParaRPr lang="en-US" altLang="ko-KR" sz="1800"/>
          </a:p>
          <a:p>
            <a:pPr lvl="0">
              <a:defRPr/>
            </a:pPr>
            <a:r>
              <a:rPr lang="ko-KR" altLang="en-US" sz="1800"/>
              <a:t>바이러스의 확산을 피하기 위해 집에 머무르면서 비대면 활동이 늘어나면서 온라인으로 책을 주문하는 비율이 늘어났습니다</a:t>
            </a:r>
            <a:r>
              <a:rPr lang="en-US" altLang="ko-KR" sz="1800"/>
              <a:t>.</a:t>
            </a:r>
            <a:endParaRPr lang="en-US" altLang="ko-KR" sz="1800"/>
          </a:p>
          <a:p>
            <a:pPr lvl="0">
              <a:defRPr/>
            </a:pPr>
            <a:r>
              <a:rPr lang="ko-KR" altLang="en-US" sz="1800"/>
              <a:t>오프라인에 비해 온라인 서점은 이벤트나 할인과 같은 프로모션을 통해 원가에 비해 저렴한 가격에 구매를 할 수 있습니다</a:t>
            </a:r>
            <a:r>
              <a:rPr lang="en-US" altLang="ko-KR" sz="1800"/>
              <a:t>.</a:t>
            </a:r>
            <a:endParaRPr lang="en-US" altLang="ko-KR" sz="1800"/>
          </a:p>
        </p:txBody>
      </p:sp>
    </p:spTree>
    <p:extLst>
      <p:ext uri="{BB962C8B-B14F-4D97-AF65-F5344CB8AC3E}">
        <p14:creationId xmlns:p14="http://schemas.microsoft.com/office/powerpoint/2010/main" val="4123118583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5843868" y="1225176"/>
            <a:ext cx="5845735" cy="25199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2">
            <a:schemeClr val="accent1"/>
          </a:effectRef>
          <a:fontRef idx="minor">
            <a:schemeClr val="dk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0" y="1131794"/>
            <a:ext cx="5190192" cy="2623447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 algn="ctr">
              <a:defRPr/>
            </a:pPr>
            <a:r>
              <a:rPr lang="ko-KR" altLang="en-US"/>
              <a:t>사용하려는 개발기술</a:t>
            </a:r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607752"/>
            <a:ext cx="5150970" cy="1625436"/>
          </a:xfrm>
          <a:prstGeom prst="rect">
            <a:avLst/>
          </a:prstGeom>
        </p:spPr>
      </p:pic>
      <p:sp>
        <p:nvSpPr>
          <p:cNvPr id="8" name="가로 글상자 7"/>
          <p:cNvSpPr txBox="1"/>
          <p:nvPr/>
        </p:nvSpPr>
        <p:spPr>
          <a:xfrm>
            <a:off x="278280" y="3242235"/>
            <a:ext cx="4650442" cy="365835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ko-KR" altLang="en-US"/>
              <a:t>홈페이지를 구성할 언어</a:t>
            </a:r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6001" y="1587500"/>
            <a:ext cx="2558675" cy="1143000"/>
          </a:xfrm>
          <a:prstGeom prst="rect">
            <a:avLst/>
          </a:prstGeom>
        </p:spPr>
      </p:pic>
      <p:sp>
        <p:nvSpPr>
          <p:cNvPr id="10" name="가로 글상자 9"/>
          <p:cNvSpPr txBox="1"/>
          <p:nvPr/>
        </p:nvSpPr>
        <p:spPr>
          <a:xfrm>
            <a:off x="7496735" y="3246642"/>
            <a:ext cx="2661397" cy="36471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/>
              <a:t>소스 코드 편집기</a:t>
            </a:r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960972" y="1326030"/>
            <a:ext cx="2730499" cy="1535206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448138" y="4462557"/>
            <a:ext cx="1862224" cy="21483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2">
            <a:schemeClr val="accent2"/>
          </a:effectRef>
          <a:fontRef idx="minor">
            <a:schemeClr val="dk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81838" y="4503440"/>
            <a:ext cx="2061760" cy="1760527"/>
          </a:xfrm>
          <a:prstGeom prst="rect">
            <a:avLst/>
          </a:prstGeom>
        </p:spPr>
      </p:pic>
      <p:sp>
        <p:nvSpPr>
          <p:cNvPr id="16" name="가로 글상자 15"/>
          <p:cNvSpPr txBox="1"/>
          <p:nvPr/>
        </p:nvSpPr>
        <p:spPr>
          <a:xfrm>
            <a:off x="476249" y="6069335"/>
            <a:ext cx="2035736" cy="366955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/>
              <a:t>OS</a:t>
            </a:r>
            <a:endParaRPr lang="en-US" altLang="ko-KR"/>
          </a:p>
        </p:txBody>
      </p:sp>
      <p:sp>
        <p:nvSpPr>
          <p:cNvPr id="17" name="직사각형 16"/>
          <p:cNvSpPr/>
          <p:nvPr/>
        </p:nvSpPr>
        <p:spPr>
          <a:xfrm>
            <a:off x="2565243" y="4465845"/>
            <a:ext cx="2066159" cy="2194184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2">
            <a:schemeClr val="accent3"/>
          </a:effectRef>
          <a:fontRef idx="minor">
            <a:schemeClr val="dk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2756404" y="4655862"/>
            <a:ext cx="1550267" cy="1296628"/>
          </a:xfrm>
          <a:prstGeom prst="rect">
            <a:avLst/>
          </a:prstGeom>
        </p:spPr>
      </p:pic>
      <p:sp>
        <p:nvSpPr>
          <p:cNvPr id="19" name="세로 글상자 18"/>
          <p:cNvSpPr txBox="1"/>
          <p:nvPr/>
        </p:nvSpPr>
        <p:spPr>
          <a:xfrm>
            <a:off x="5185410" y="6193118"/>
            <a:ext cx="471694" cy="242794"/>
          </a:xfrm>
          <a:prstGeom prst="rect">
            <a:avLst/>
          </a:prstGeom>
        </p:spPr>
        <p:txBody>
          <a:bodyPr vert="eaVert" wrap="square">
            <a:spAutoFit/>
          </a:bodyPr>
          <a:p>
            <a:pPr lvl="0">
              <a:defRPr/>
            </a:pPr>
            <a:endParaRPr lang="ko-KR" altLang="en-US"/>
          </a:p>
        </p:txBody>
      </p:sp>
      <p:sp>
        <p:nvSpPr>
          <p:cNvPr id="20" name="세로 글상자 19"/>
          <p:cNvSpPr txBox="1"/>
          <p:nvPr/>
        </p:nvSpPr>
        <p:spPr>
          <a:xfrm>
            <a:off x="6623685" y="6099735"/>
            <a:ext cx="471507" cy="373529"/>
          </a:xfrm>
          <a:prstGeom prst="rect">
            <a:avLst/>
          </a:prstGeom>
        </p:spPr>
        <p:txBody>
          <a:bodyPr vert="eaVert" wrap="square">
            <a:spAutoFit/>
          </a:bodyPr>
          <a:p>
            <a:pPr lvl="0">
              <a:defRPr/>
            </a:pPr>
            <a:endParaRPr lang="ko-KR" altLang="en-US"/>
          </a:p>
        </p:txBody>
      </p:sp>
      <p:sp>
        <p:nvSpPr>
          <p:cNvPr id="21" name="세로 글상자 20"/>
          <p:cNvSpPr txBox="1"/>
          <p:nvPr/>
        </p:nvSpPr>
        <p:spPr>
          <a:xfrm>
            <a:off x="2959682" y="6136529"/>
            <a:ext cx="1339270" cy="361405"/>
          </a:xfrm>
          <a:prstGeom prst="rect">
            <a:avLst/>
          </a:prstGeom>
        </p:spPr>
        <p:txBody>
          <a:bodyPr vert="horz" wrap="square">
            <a:spAutoFit/>
          </a:bodyPr>
          <a:p>
            <a:pPr lvl="0">
              <a:defRPr/>
            </a:pPr>
            <a:r>
              <a:rPr lang="ko-KR" altLang="en-US">
                <a:latin typeface="한컴 윤고딕 240"/>
                <a:ea typeface="한컴 윤고딕 240"/>
              </a:rPr>
              <a:t>코드 관리</a:t>
            </a:r>
            <a:endParaRPr lang="ko-KR" altLang="en-US">
              <a:latin typeface="한컴 윤고딕 240"/>
              <a:ea typeface="한컴 윤고딕 240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001468" y="4495343"/>
            <a:ext cx="1994466" cy="218394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2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5207000" y="4490764"/>
            <a:ext cx="1777999" cy="1777999"/>
          </a:xfrm>
          <a:prstGeom prst="rect">
            <a:avLst/>
          </a:prstGeom>
        </p:spPr>
      </p:pic>
      <p:sp>
        <p:nvSpPr>
          <p:cNvPr id="24" name="세로 글상자 20"/>
          <p:cNvSpPr txBox="1"/>
          <p:nvPr/>
        </p:nvSpPr>
        <p:spPr>
          <a:xfrm>
            <a:off x="5314099" y="6186509"/>
            <a:ext cx="1339270" cy="36765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lvl="0" algn="ctr">
              <a:defRPr/>
            </a:pPr>
            <a:r>
              <a:rPr lang="ko-KR" altLang="en-US">
                <a:latin typeface="한컴 윤고딕 240"/>
                <a:ea typeface="한컴 윤고딕 240"/>
              </a:rPr>
              <a:t>문제해결</a:t>
            </a:r>
            <a:endParaRPr lang="ko-KR" altLang="en-US">
              <a:latin typeface="한컴 윤고딕 240"/>
              <a:ea typeface="한컴 윤고딕 240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7262353" y="4463389"/>
            <a:ext cx="2004710" cy="223515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2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6" name="세로 글상자 20"/>
          <p:cNvSpPr txBox="1"/>
          <p:nvPr/>
        </p:nvSpPr>
        <p:spPr>
          <a:xfrm>
            <a:off x="7217869" y="6041894"/>
            <a:ext cx="2004994" cy="64275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lvl="0" algn="ctr">
              <a:defRPr/>
            </a:pPr>
            <a:r>
              <a:rPr lang="ko-KR" altLang="en-US">
                <a:latin typeface="한컴 윤고딕 240"/>
                <a:ea typeface="한컴 윤고딕 240"/>
              </a:rPr>
              <a:t>와이어프레임</a:t>
            </a:r>
            <a:r>
              <a:rPr lang="en-US" altLang="ko-KR">
                <a:latin typeface="한컴 윤고딕 240"/>
                <a:ea typeface="한컴 윤고딕 240"/>
              </a:rPr>
              <a:t>/</a:t>
            </a:r>
            <a:br>
              <a:rPr lang="ko-KR" altLang="en-US">
                <a:latin typeface="한컴 윤고딕 240"/>
                <a:ea typeface="한컴 윤고딕 240"/>
              </a:rPr>
            </a:br>
            <a:r>
              <a:rPr lang="ko-KR" altLang="en-US">
                <a:latin typeface="한컴 윤고딕 240"/>
                <a:ea typeface="한컴 윤고딕 240"/>
              </a:rPr>
              <a:t>홈페이지 디자인</a:t>
            </a:r>
            <a:endParaRPr lang="ko-KR" altLang="en-US">
              <a:latin typeface="한컴 윤고딕 240"/>
              <a:ea typeface="한컴 윤고딕 240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8"/>
          <a:srcRect/>
          <a:stretch>
            <a:fillRect/>
          </a:stretch>
        </p:blipFill>
        <p:spPr>
          <a:xfrm>
            <a:off x="7387219" y="4479294"/>
            <a:ext cx="1777999" cy="177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796150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화면구성</a:t>
            </a:r>
          </a:p>
        </p:txBody>
      </p:sp>
      <p:sp>
        <p:nvSpPr>
          <p:cNvPr id="4" name="가로 글상자 3"/>
          <p:cNvSpPr txBox="1"/>
          <p:nvPr/>
        </p:nvSpPr>
        <p:spPr>
          <a:xfrm>
            <a:off x="5418238" y="751086"/>
            <a:ext cx="6008026" cy="47524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●화면 설명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1.HEADER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  </a:t>
            </a:r>
            <a:r>
              <a:rPr lang="en-US" altLang="ko-KR"/>
              <a:t>-</a:t>
            </a:r>
            <a:r>
              <a:rPr lang="ko-KR" altLang="en-US"/>
              <a:t>홈페이지 네비게이션을 상단 배치를 하여 클릭을 하면 원하는 페이지로 이동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2.MAIN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영역을 </a:t>
            </a:r>
            <a:r>
              <a:rPr lang="en-US" altLang="ko-KR"/>
              <a:t>3</a:t>
            </a:r>
            <a:r>
              <a:rPr lang="ko-KR" altLang="en-US"/>
              <a:t>개로 나눠서 각 다른 영역으로 설명을 함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 -</a:t>
            </a:r>
            <a:r>
              <a:rPr lang="ko-KR" altLang="en-US"/>
              <a:t>상단의 큰 상자 메인</a:t>
            </a:r>
            <a:r>
              <a:rPr lang="en-US" altLang="ko-KR"/>
              <a:t>(section)</a:t>
            </a:r>
            <a:r>
              <a:rPr lang="ko-KR" altLang="en-US"/>
              <a:t>에는 이벤트나 홈페이지의 사진을 배치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두번째 상자에는 최근에 본 도서목록을 출력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마지막 박스에는 추천 도서 목록을 출력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3.FOOTER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 -</a:t>
            </a:r>
            <a:r>
              <a:rPr lang="ko-KR" altLang="en-US"/>
              <a:t>회사 상표와 법인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하단의 오른쪽 영역에는 회사의 카카오톡과 인스타 트위터와 유튜브를 연결시킴</a:t>
            </a: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pic>
        <p:nvPicPr>
          <p:cNvPr id="5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141969" y="1379840"/>
            <a:ext cx="2892936" cy="514299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구현한 홈페이지</a:t>
            </a:r>
            <a:endParaRPr lang="ko-KR" altLang="en-US"/>
          </a:p>
        </p:txBody>
      </p:sp>
      <p:sp>
        <p:nvSpPr>
          <p:cNvPr id="4" name="가로 글상자 3"/>
          <p:cNvSpPr txBox="1"/>
          <p:nvPr/>
        </p:nvSpPr>
        <p:spPr>
          <a:xfrm>
            <a:off x="6693647" y="1404763"/>
            <a:ext cx="5410379" cy="4756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●화면 설명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1.HEADER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  </a:t>
            </a:r>
            <a:r>
              <a:rPr lang="en-US" altLang="ko-KR"/>
              <a:t>-</a:t>
            </a:r>
            <a:r>
              <a:rPr lang="ko-KR" altLang="en-US"/>
              <a:t>홈페이지 네비게이션을 상단 배치를 하여 클릭을 하면 원하는 페이지로 이동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2.MAIN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영역을 </a:t>
            </a:r>
            <a:r>
              <a:rPr lang="en-US" altLang="ko-KR"/>
              <a:t>3</a:t>
            </a:r>
            <a:r>
              <a:rPr lang="ko-KR" altLang="en-US"/>
              <a:t>개로 나눠서 각 다른 영역으로 설명을 함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 -</a:t>
            </a:r>
            <a:r>
              <a:rPr lang="ko-KR" altLang="en-US"/>
              <a:t>상단의 큰 상자 메인</a:t>
            </a:r>
            <a:r>
              <a:rPr lang="en-US" altLang="ko-KR"/>
              <a:t>(section)</a:t>
            </a:r>
            <a:r>
              <a:rPr lang="ko-KR" altLang="en-US"/>
              <a:t>에는 이벤트나 홈페이지의 사진을 배치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두번째 상자에는 최근에 본 도서목록을 출력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마지막 박스에는 추천 도서 목록을 출력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3.FOOTER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 -</a:t>
            </a:r>
            <a:r>
              <a:rPr lang="ko-KR" altLang="en-US"/>
              <a:t>회사 상표와 법인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하단의 오른쪽 영역에는 회사의 카카오톡과 인스타 트위터와 유튜브를 연결시킴</a:t>
            </a:r>
            <a:endParaRPr lang="en-US" altLang="ko-KR"/>
          </a:p>
          <a:p>
            <a:pPr lvl="0">
              <a:defRPr/>
            </a:pPr>
            <a:endParaRPr lang="en-US" altLang="ko-KR"/>
          </a:p>
        </p:txBody>
      </p:sp>
      <p:pic>
        <p:nvPicPr>
          <p:cNvPr id="6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97654" y="1245532"/>
            <a:ext cx="6178492" cy="467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802485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화면구성</a:t>
            </a:r>
          </a:p>
        </p:txBody>
      </p:sp>
      <p:pic>
        <p:nvPicPr>
          <p:cNvPr id="5" name="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tretch>
            <a:fillRect/>
          </a:stretch>
        </p:blipFill>
        <p:spPr>
          <a:xfrm>
            <a:off x="0" y="1855484"/>
            <a:ext cx="6353733" cy="3147031"/>
          </a:xfrm>
          <a:prstGeom prst="rect">
            <a:avLst/>
          </a:prstGeom>
        </p:spPr>
      </p:pic>
      <p:sp>
        <p:nvSpPr>
          <p:cNvPr id="9" name="내용 개체 틀 3"/>
          <p:cNvSpPr>
            <a:spLocks noGrp="1"/>
          </p:cNvSpPr>
          <p:nvPr/>
        </p:nvSpPr>
        <p:spPr>
          <a:xfrm>
            <a:off x="6896101" y="1071563"/>
            <a:ext cx="5295899" cy="51435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ko-KR" altLang="en-US"/>
              <a:t>●화면 설명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1.HEADER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  </a:t>
            </a:r>
            <a:r>
              <a:rPr lang="en-US" altLang="ko-KR"/>
              <a:t>-</a:t>
            </a:r>
            <a:r>
              <a:rPr lang="ko-KR" altLang="en-US"/>
              <a:t>홈페이지 네비게이션을 상단 배치를 하여 클릭을 하면 원하는 페이지로 이동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2.MAIN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영역을 </a:t>
            </a:r>
            <a:r>
              <a:rPr lang="en-US" altLang="ko-KR"/>
              <a:t>3</a:t>
            </a:r>
            <a:r>
              <a:rPr lang="ko-KR" altLang="en-US"/>
              <a:t>개로 나눠서 각 다른 영역으로 설명을 함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 -</a:t>
            </a:r>
            <a:r>
              <a:rPr lang="ko-KR" altLang="en-US"/>
              <a:t>상단의 큰 상자 메인</a:t>
            </a:r>
            <a:r>
              <a:rPr lang="en-US" altLang="ko-KR"/>
              <a:t>(section)</a:t>
            </a:r>
            <a:r>
              <a:rPr lang="ko-KR" altLang="en-US"/>
              <a:t>에는 이벤트나 홈페이지의 사진을 배치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두번째 상자에는 최근에 본 도서목록을 출력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마지막 박스에는 추천 도서 목록을 출력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3.FOOTER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 -</a:t>
            </a:r>
            <a:r>
              <a:rPr lang="ko-KR" altLang="en-US"/>
              <a:t>회사 상표와 법인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하단의 오른쪽 영역에는 회사의 카카오톡과 인스타 트위터와 유튜브를 연결시킴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62943913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화면구성</a:t>
            </a:r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8823" y="908505"/>
            <a:ext cx="6495678" cy="1728611"/>
          </a:xfrm>
          <a:prstGeom prst="rect">
            <a:avLst/>
          </a:prstGeom>
        </p:spPr>
      </p:pic>
      <p:pic>
        <p:nvPicPr>
          <p:cNvPr id="8" name=""/>
          <p:cNvPicPr>
            <a:picLocks noGrp="1" noChangeAspect="1"/>
          </p:cNvPicPr>
          <p:nvPr>
            <p:ph sz="quarter" idx="13"/>
          </p:nvPr>
        </p:nvPicPr>
        <p:blipFill rotWithShape="1">
          <a:blip r:embed="rId3"/>
          <a:stretch>
            <a:fillRect/>
          </a:stretch>
        </p:blipFill>
        <p:spPr>
          <a:xfrm>
            <a:off x="310775" y="3081820"/>
            <a:ext cx="6379135" cy="1628182"/>
          </a:xfrm>
          <a:prstGeom prst="rect">
            <a:avLst/>
          </a:prstGeom>
        </p:spPr>
      </p:pic>
      <p:sp>
        <p:nvSpPr>
          <p:cNvPr id="10" name="내용 개체 틀 3"/>
          <p:cNvSpPr>
            <a:spLocks noGrp="1"/>
          </p:cNvSpPr>
          <p:nvPr/>
        </p:nvSpPr>
        <p:spPr>
          <a:xfrm>
            <a:off x="6896101" y="857250"/>
            <a:ext cx="5295899" cy="51435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ko-KR" altLang="en-US"/>
              <a:t>●화면 설명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1.HEADER</a:t>
            </a:r>
            <a:endParaRPr lang="en-US" altLang="ko-KR"/>
          </a:p>
          <a:p>
            <a:pPr lvl="0">
              <a:defRPr/>
            </a:pPr>
            <a:r>
              <a:rPr lang="ko-KR" altLang="en-US"/>
              <a:t>  </a:t>
            </a:r>
            <a:r>
              <a:rPr lang="en-US" altLang="ko-KR"/>
              <a:t>-</a:t>
            </a:r>
            <a:r>
              <a:rPr lang="ko-KR" altLang="en-US"/>
              <a:t>홈페이지 네비게이션을 상단 배치를 하여 클릭을 하면 원하는 페이지로 이동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2.MAIN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영역을 </a:t>
            </a:r>
            <a:r>
              <a:rPr lang="en-US" altLang="ko-KR"/>
              <a:t>3</a:t>
            </a:r>
            <a:r>
              <a:rPr lang="ko-KR" altLang="en-US"/>
              <a:t>개로 나눠서 각 다른 영역으로 설명을 함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 -</a:t>
            </a:r>
            <a:r>
              <a:rPr lang="ko-KR" altLang="en-US"/>
              <a:t>상단의 큰 상자 메인</a:t>
            </a:r>
            <a:r>
              <a:rPr lang="en-US" altLang="ko-KR"/>
              <a:t>(section)</a:t>
            </a:r>
            <a:r>
              <a:rPr lang="ko-KR" altLang="en-US"/>
              <a:t>에는 이벤트나 홈페이지의 사진을 배치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두번째 상자에는 최근에 본 도서목록을 출력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마지막 박스에는 추천 도서 목록을 출력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en-US" altLang="ko-KR"/>
              <a:t>3.FOOTER</a:t>
            </a:r>
            <a:endParaRPr lang="en-US" altLang="ko-KR"/>
          </a:p>
          <a:p>
            <a:pPr lvl="0">
              <a:defRPr/>
            </a:pPr>
            <a:r>
              <a:rPr lang="en-US" altLang="ko-KR"/>
              <a:t> -</a:t>
            </a:r>
            <a:r>
              <a:rPr lang="ko-KR" altLang="en-US"/>
              <a:t>회사 상표와 법인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-</a:t>
            </a:r>
            <a:r>
              <a:rPr lang="ko-KR" altLang="en-US"/>
              <a:t>하단의 오른쪽 영역에는 회사의 카카오톡과 인스타 트위터와 유튜브를 연결시킴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89133383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물방울">
  <a:themeElements>
    <a:clrScheme name="물방울">
      <a:dk1>
        <a:srgbClr val="333333"/>
      </a:dk1>
      <a:lt1>
        <a:srgbClr val="ffffff"/>
      </a:lt1>
      <a:dk2>
        <a:srgbClr val="24aa7e"/>
      </a:dk2>
      <a:lt2>
        <a:srgbClr val="b9d6db"/>
      </a:lt2>
      <a:accent1>
        <a:srgbClr val="2e6774"/>
      </a:accent1>
      <a:accent2>
        <a:srgbClr val="00825a"/>
      </a:accent2>
      <a:accent3>
        <a:srgbClr val="31255d"/>
      </a:accent3>
      <a:accent4>
        <a:srgbClr val="49711e"/>
      </a:accent4>
      <a:accent5>
        <a:srgbClr val="92d050"/>
      </a:accent5>
      <a:accent6>
        <a:srgbClr val="f79646"/>
      </a:accent6>
      <a:hlink>
        <a:srgbClr val="4a45ff"/>
      </a:hlink>
      <a:folHlink>
        <a:srgbClr val="be27bb"/>
      </a:folHlink>
    </a:clrScheme>
    <a:fontScheme name="물방울">
      <a:majorFont>
        <a:latin typeface="Tahoma"/>
        <a:ea typeface=""/>
        <a:cs typeface=""/>
        <a:font script="Jpan" typeface="MS PGothic"/>
        <a:font script="Hang" typeface="한컴 윤고딕 240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MS PGothic"/>
        <a:font script="Hang" typeface="한컴 윤고딕 230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물방울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reflection blurRad="12700" stA="26000" endPos="28000" dist="38100" dir="5400000" sy="-100000" rotWithShape="0"/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100000"/>
                <a:alpha val="100000"/>
                <a:hueMod val="600000"/>
                <a:satMod val="100000"/>
                <a:lumMod val="100000"/>
              </a:schemeClr>
            </a:gs>
            <a:gs pos="50000">
              <a:schemeClr val="phClr">
                <a:tint val="30000"/>
                <a:shade val="80000"/>
                <a:alpha val="100000"/>
                <a:hueMod val="100000"/>
                <a:satMod val="100000"/>
                <a:lumMod val="100000"/>
              </a:schemeClr>
            </a:gs>
            <a:gs pos="100000">
              <a:schemeClr val="phClr">
                <a:tint val="20000"/>
                <a:shade val="100000"/>
                <a:alpha val="100000"/>
                <a:satMod val="200000"/>
                <a:lumMod val="13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394</ep:Words>
  <ep:PresentationFormat>Widescreen</ep:PresentationFormat>
  <ep:Paragraphs>123</ep:Paragraphs>
  <ep:Slides>15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ep:HeadingPairs>
  <ep:TitlesOfParts>
    <vt:vector size="16" baseType="lpstr">
      <vt:lpstr>물방울</vt:lpstr>
      <vt:lpstr>프론트엔드 프로젝트</vt:lpstr>
      <vt:lpstr>LIST</vt:lpstr>
      <vt:lpstr>소개</vt:lpstr>
      <vt:lpstr>기획의도</vt:lpstr>
      <vt:lpstr>사용하려는 개발기술</vt:lpstr>
      <vt:lpstr>화면구성</vt:lpstr>
      <vt:lpstr>구현한 홈페이지</vt:lpstr>
      <vt:lpstr>화면구성</vt:lpstr>
      <vt:lpstr>화면구성</vt:lpstr>
      <vt:lpstr>화면구성</vt:lpstr>
      <vt:lpstr>구현한 홈페이지</vt:lpstr>
      <vt:lpstr>화면구성</vt:lpstr>
      <vt:lpstr>화면구성(반응형)-JS</vt:lpstr>
      <vt:lpstr>주요소스코드-css부분</vt:lpstr>
      <vt:lpstr>감사합니다.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2023-05-13T13:58:02.000</dcterms:created>
  <dc:creator>A</dc:creator>
  <cp:lastModifiedBy>A</cp:lastModifiedBy>
  <dcterms:modified xsi:type="dcterms:W3CDTF">2023-07-02T16:00:36.213</dcterms:modified>
  <cp:revision>23</cp:revision>
  <dc:title>프론트엔드 프로젝트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